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51"/>
  </p:notesMasterIdLst>
  <p:handoutMasterIdLst>
    <p:handoutMasterId r:id="rId52"/>
  </p:handoutMasterIdLst>
  <p:sldIdLst>
    <p:sldId id="303" r:id="rId5"/>
    <p:sldId id="967" r:id="rId6"/>
    <p:sldId id="706" r:id="rId7"/>
    <p:sldId id="1130" r:id="rId8"/>
    <p:sldId id="1137" r:id="rId9"/>
    <p:sldId id="548" r:id="rId10"/>
    <p:sldId id="549" r:id="rId11"/>
    <p:sldId id="533" r:id="rId12"/>
    <p:sldId id="1132" r:id="rId13"/>
    <p:sldId id="1142" r:id="rId14"/>
    <p:sldId id="1126" r:id="rId15"/>
    <p:sldId id="1127" r:id="rId16"/>
    <p:sldId id="1138" r:id="rId17"/>
    <p:sldId id="1148" r:id="rId18"/>
    <p:sldId id="1124" r:id="rId19"/>
    <p:sldId id="1120" r:id="rId20"/>
    <p:sldId id="1125" r:id="rId21"/>
    <p:sldId id="1134" r:id="rId22"/>
    <p:sldId id="1135" r:id="rId23"/>
    <p:sldId id="1119" r:id="rId24"/>
    <p:sldId id="1121" r:id="rId25"/>
    <p:sldId id="1133" r:id="rId26"/>
    <p:sldId id="1149" r:id="rId27"/>
    <p:sldId id="1136" r:id="rId28"/>
    <p:sldId id="1122" r:id="rId29"/>
    <p:sldId id="1141" r:id="rId30"/>
    <p:sldId id="1123" r:id="rId31"/>
    <p:sldId id="1118" r:id="rId32"/>
    <p:sldId id="1117" r:id="rId33"/>
    <p:sldId id="1115" r:id="rId34"/>
    <p:sldId id="1139" r:id="rId35"/>
    <p:sldId id="1128" r:id="rId36"/>
    <p:sldId id="1116" r:id="rId37"/>
    <p:sldId id="1140" r:id="rId38"/>
    <p:sldId id="1143" r:id="rId39"/>
    <p:sldId id="1144" r:id="rId40"/>
    <p:sldId id="1145" r:id="rId41"/>
    <p:sldId id="1146" r:id="rId42"/>
    <p:sldId id="1147" r:id="rId43"/>
    <p:sldId id="1150" r:id="rId44"/>
    <p:sldId id="1151" r:id="rId45"/>
    <p:sldId id="536" r:id="rId46"/>
    <p:sldId id="537" r:id="rId47"/>
    <p:sldId id="538" r:id="rId48"/>
    <p:sldId id="555" r:id="rId49"/>
    <p:sldId id="545" r:id="rId50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CC00"/>
    <a:srgbClr val="33CC33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8817B4-99BC-4892-9CFE-1A67AD069F91}" v="281" dt="2022-12-06T15:16:16.63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586" autoAdjust="0"/>
    <p:restoredTop sz="96370" autoAdjust="0"/>
  </p:normalViewPr>
  <p:slideViewPr>
    <p:cSldViewPr snapToGrid="0">
      <p:cViewPr varScale="1">
        <p:scale>
          <a:sx n="62" d="100"/>
          <a:sy n="62" d="100"/>
        </p:scale>
        <p:origin x="60" y="69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AA1A4FD0-D796-4470-8510-1E4BBC315DDF}"/>
    <pc:docChg chg="undo custSel addSld delSld modSld sldOrd modMainMaster">
      <pc:chgData name="Alan Soloway" userId="0fba1a10-d962-45e3-b40e-c1d035eec118" providerId="ADAL" clId="{AA1A4FD0-D796-4470-8510-1E4BBC315DDF}" dt="2022-09-07T15:18:28.842" v="2842" actId="20577"/>
      <pc:docMkLst>
        <pc:docMk/>
      </pc:docMkLst>
      <pc:sldChg chg="modSp mod">
        <pc:chgData name="Alan Soloway" userId="0fba1a10-d962-45e3-b40e-c1d035eec118" providerId="ADAL" clId="{AA1A4FD0-D796-4470-8510-1E4BBC315DDF}" dt="2022-09-06T14:33:45.063" v="89" actId="20577"/>
        <pc:sldMkLst>
          <pc:docMk/>
          <pc:sldMk cId="0" sldId="303"/>
        </pc:sldMkLst>
        <pc:spChg chg="mod">
          <ac:chgData name="Alan Soloway" userId="0fba1a10-d962-45e3-b40e-c1d035eec118" providerId="ADAL" clId="{AA1A4FD0-D796-4470-8510-1E4BBC315DDF}" dt="2022-09-06T14:33:45.063" v="89" actId="20577"/>
          <ac:spMkLst>
            <pc:docMk/>
            <pc:sldMk cId="0" sldId="303"/>
            <ac:spMk id="4" creationId="{A466663D-F8DD-4C2B-86B0-D8D110D84A17}"/>
          </ac:spMkLst>
        </pc:spChg>
        <pc:spChg chg="mod">
          <ac:chgData name="Alan Soloway" userId="0fba1a10-d962-45e3-b40e-c1d035eec118" providerId="ADAL" clId="{AA1A4FD0-D796-4470-8510-1E4BBC315DDF}" dt="2022-09-06T14:32:51.030" v="87" actId="20577"/>
          <ac:spMkLst>
            <pc:docMk/>
            <pc:sldMk cId="0" sldId="303"/>
            <ac:spMk id="5123" creationId="{CE970FC0-E315-4AAB-908E-5027477CC002}"/>
          </ac:spMkLst>
        </pc:spChg>
        <pc:spChg chg="mod">
          <ac:chgData name="Alan Soloway" userId="0fba1a10-d962-45e3-b40e-c1d035eec118" providerId="ADAL" clId="{AA1A4FD0-D796-4470-8510-1E4BBC315DDF}" dt="2022-09-06T14:32:29.026" v="48" actId="20577"/>
          <ac:spMkLst>
            <pc:docMk/>
            <pc:sldMk cId="0" sldId="303"/>
            <ac:spMk id="9219" creationId="{8EE155D7-4578-4DE9-B201-A26BBC2A7B65}"/>
          </ac:spMkLst>
        </pc:spChg>
      </pc:sldChg>
      <pc:sldChg chg="modSp add del mod">
        <pc:chgData name="Alan Soloway" userId="0fba1a10-d962-45e3-b40e-c1d035eec118" providerId="ADAL" clId="{AA1A4FD0-D796-4470-8510-1E4BBC315DDF}" dt="2022-09-06T17:20:02.062" v="564" actId="47"/>
        <pc:sldMkLst>
          <pc:docMk/>
          <pc:sldMk cId="542279442" sldId="531"/>
        </pc:sldMkLst>
        <pc:spChg chg="mod">
          <ac:chgData name="Alan Soloway" userId="0fba1a10-d962-45e3-b40e-c1d035eec118" providerId="ADAL" clId="{AA1A4FD0-D796-4470-8510-1E4BBC315DDF}" dt="2022-09-06T17:19:45.531" v="560" actId="21"/>
          <ac:spMkLst>
            <pc:docMk/>
            <pc:sldMk cId="542279442" sldId="531"/>
            <ac:spMk id="4" creationId="{00000000-0000-0000-0000-000000000000}"/>
          </ac:spMkLst>
        </pc:spChg>
      </pc:sldChg>
      <pc:sldChg chg="addSp delSp modSp add mod">
        <pc:chgData name="Alan Soloway" userId="0fba1a10-d962-45e3-b40e-c1d035eec118" providerId="ADAL" clId="{AA1A4FD0-D796-4470-8510-1E4BBC315DDF}" dt="2022-09-06T17:21:51.009" v="603" actId="120"/>
        <pc:sldMkLst>
          <pc:docMk/>
          <pc:sldMk cId="2787748043" sldId="533"/>
        </pc:sldMkLst>
        <pc:spChg chg="mod">
          <ac:chgData name="Alan Soloway" userId="0fba1a10-d962-45e3-b40e-c1d035eec118" providerId="ADAL" clId="{AA1A4FD0-D796-4470-8510-1E4BBC315DDF}" dt="2022-09-06T17:21:51.009" v="603" actId="120"/>
          <ac:spMkLst>
            <pc:docMk/>
            <pc:sldMk cId="2787748043" sldId="533"/>
            <ac:spMk id="6" creationId="{00000000-0000-0000-0000-000000000000}"/>
          </ac:spMkLst>
        </pc:spChg>
        <pc:graphicFrameChg chg="add mod modGraphic">
          <ac:chgData name="Alan Soloway" userId="0fba1a10-d962-45e3-b40e-c1d035eec118" providerId="ADAL" clId="{AA1A4FD0-D796-4470-8510-1E4BBC315DDF}" dt="2022-09-06T16:45:26.753" v="309" actId="1076"/>
          <ac:graphicFrameMkLst>
            <pc:docMk/>
            <pc:sldMk cId="2787748043" sldId="533"/>
            <ac:graphicFrameMk id="2" creationId="{D6B24BEE-4269-770A-5624-8449AB55DEE9}"/>
          </ac:graphicFrameMkLst>
        </pc:graphicFrameChg>
        <pc:graphicFrameChg chg="del">
          <ac:chgData name="Alan Soloway" userId="0fba1a10-d962-45e3-b40e-c1d035eec118" providerId="ADAL" clId="{AA1A4FD0-D796-4470-8510-1E4BBC315DDF}" dt="2022-09-06T16:43:14.834" v="261" actId="478"/>
          <ac:graphicFrameMkLst>
            <pc:docMk/>
            <pc:sldMk cId="2787748043" sldId="533"/>
            <ac:graphicFrameMk id="4" creationId="{C929C885-3587-4334-937A-5BE04FEBFDA2}"/>
          </ac:graphicFrameMkLst>
        </pc:graphicFrameChg>
      </pc:sldChg>
      <pc:sldChg chg="add">
        <pc:chgData name="Alan Soloway" userId="0fba1a10-d962-45e3-b40e-c1d035eec118" providerId="ADAL" clId="{AA1A4FD0-D796-4470-8510-1E4BBC315DDF}" dt="2022-09-06T16:47:58.642" v="330"/>
        <pc:sldMkLst>
          <pc:docMk/>
          <pc:sldMk cId="740844187" sldId="536"/>
        </pc:sldMkLst>
      </pc:sldChg>
      <pc:sldChg chg="modSp add mod modTransition">
        <pc:chgData name="Alan Soloway" userId="0fba1a10-d962-45e3-b40e-c1d035eec118" providerId="ADAL" clId="{AA1A4FD0-D796-4470-8510-1E4BBC315DDF}" dt="2022-09-06T20:44:05.299" v="2676" actId="14100"/>
        <pc:sldMkLst>
          <pc:docMk/>
          <pc:sldMk cId="4221313708" sldId="537"/>
        </pc:sldMkLst>
        <pc:spChg chg="mod">
          <ac:chgData name="Alan Soloway" userId="0fba1a10-d962-45e3-b40e-c1d035eec118" providerId="ADAL" clId="{AA1A4FD0-D796-4470-8510-1E4BBC315DDF}" dt="2022-09-06T20:44:05.299" v="2676" actId="14100"/>
          <ac:spMkLst>
            <pc:docMk/>
            <pc:sldMk cId="4221313708" sldId="537"/>
            <ac:spMk id="19459" creationId="{00000000-0000-0000-0000-000000000000}"/>
          </ac:spMkLst>
        </pc:spChg>
      </pc:sldChg>
      <pc:sldChg chg="modSp add mod modTransition">
        <pc:chgData name="Alan Soloway" userId="0fba1a10-d962-45e3-b40e-c1d035eec118" providerId="ADAL" clId="{AA1A4FD0-D796-4470-8510-1E4BBC315DDF}" dt="2022-09-06T20:38:00.873" v="2535" actId="20577"/>
        <pc:sldMkLst>
          <pc:docMk/>
          <pc:sldMk cId="132225336" sldId="538"/>
        </pc:sldMkLst>
        <pc:spChg chg="mod">
          <ac:chgData name="Alan Soloway" userId="0fba1a10-d962-45e3-b40e-c1d035eec118" providerId="ADAL" clId="{AA1A4FD0-D796-4470-8510-1E4BBC315DDF}" dt="2022-09-06T20:38:00.873" v="2535" actId="20577"/>
          <ac:spMkLst>
            <pc:docMk/>
            <pc:sldMk cId="132225336" sldId="538"/>
            <ac:spMk id="20483" creationId="{00000000-0000-0000-0000-000000000000}"/>
          </ac:spMkLst>
        </pc:spChg>
      </pc:sldChg>
      <pc:sldChg chg="add modTransition">
        <pc:chgData name="Alan Soloway" userId="0fba1a10-d962-45e3-b40e-c1d035eec118" providerId="ADAL" clId="{AA1A4FD0-D796-4470-8510-1E4BBC315DDF}" dt="2022-09-06T16:47:58.642" v="330"/>
        <pc:sldMkLst>
          <pc:docMk/>
          <pc:sldMk cId="2078828090" sldId="545"/>
        </pc:sldMkLst>
      </pc:sldChg>
      <pc:sldChg chg="delSp modSp add mod modTransition">
        <pc:chgData name="Alan Soloway" userId="0fba1a10-d962-45e3-b40e-c1d035eec118" providerId="ADAL" clId="{AA1A4FD0-D796-4470-8510-1E4BBC315DDF}" dt="2022-09-06T20:30:51.486" v="2422" actId="14100"/>
        <pc:sldMkLst>
          <pc:docMk/>
          <pc:sldMk cId="3557362136" sldId="548"/>
        </pc:sldMkLst>
        <pc:spChg chg="del">
          <ac:chgData name="Alan Soloway" userId="0fba1a10-d962-45e3-b40e-c1d035eec118" providerId="ADAL" clId="{AA1A4FD0-D796-4470-8510-1E4BBC315DDF}" dt="2022-09-06T20:30:36.596" v="2419" actId="478"/>
          <ac:spMkLst>
            <pc:docMk/>
            <pc:sldMk cId="3557362136" sldId="548"/>
            <ac:spMk id="19" creationId="{00000000-0000-0000-0000-000000000000}"/>
          </ac:spMkLst>
        </pc:spChg>
        <pc:graphicFrameChg chg="mod">
          <ac:chgData name="Alan Soloway" userId="0fba1a10-d962-45e3-b40e-c1d035eec118" providerId="ADAL" clId="{AA1A4FD0-D796-4470-8510-1E4BBC315DDF}" dt="2022-09-06T20:30:51.486" v="2422" actId="14100"/>
          <ac:graphicFrameMkLst>
            <pc:docMk/>
            <pc:sldMk cId="3557362136" sldId="548"/>
            <ac:graphicFrameMk id="10" creationId="{00000000-0000-0000-0000-000000000000}"/>
          </ac:graphicFrameMkLst>
        </pc:graphicFrameChg>
      </pc:sldChg>
      <pc:sldChg chg="modSp add mod modTransition">
        <pc:chgData name="Alan Soloway" userId="0fba1a10-d962-45e3-b40e-c1d035eec118" providerId="ADAL" clId="{AA1A4FD0-D796-4470-8510-1E4BBC315DDF}" dt="2022-09-06T19:36:02.732" v="1914"/>
        <pc:sldMkLst>
          <pc:docMk/>
          <pc:sldMk cId="2359965303" sldId="549"/>
        </pc:sldMkLst>
        <pc:spChg chg="mod">
          <ac:chgData name="Alan Soloway" userId="0fba1a10-d962-45e3-b40e-c1d035eec118" providerId="ADAL" clId="{AA1A4FD0-D796-4470-8510-1E4BBC315DDF}" dt="2022-09-06T17:20:50.481" v="576" actId="122"/>
          <ac:spMkLst>
            <pc:docMk/>
            <pc:sldMk cId="2359965303" sldId="549"/>
            <ac:spMk id="8" creationId="{00000000-0000-0000-0000-000000000000}"/>
          </ac:spMkLst>
        </pc:spChg>
        <pc:graphicFrameChg chg="mod">
          <ac:chgData name="Alan Soloway" userId="0fba1a10-d962-45e3-b40e-c1d035eec118" providerId="ADAL" clId="{AA1A4FD0-D796-4470-8510-1E4BBC315DDF}" dt="2022-09-06T19:36:02.732" v="1914"/>
          <ac:graphicFrameMkLst>
            <pc:docMk/>
            <pc:sldMk cId="2359965303" sldId="549"/>
            <ac:graphicFrameMk id="27651" creationId="{00000000-0000-0000-0000-000000000000}"/>
          </ac:graphicFrameMkLst>
        </pc:graphicFrameChg>
      </pc:sldChg>
      <pc:sldChg chg="modSp add del mod ord">
        <pc:chgData name="Alan Soloway" userId="0fba1a10-d962-45e3-b40e-c1d035eec118" providerId="ADAL" clId="{AA1A4FD0-D796-4470-8510-1E4BBC315DDF}" dt="2022-09-06T17:50:00.015" v="1014" actId="47"/>
        <pc:sldMkLst>
          <pc:docMk/>
          <pc:sldMk cId="2613388993" sldId="550"/>
        </pc:sldMkLst>
        <pc:spChg chg="mod">
          <ac:chgData name="Alan Soloway" userId="0fba1a10-d962-45e3-b40e-c1d035eec118" providerId="ADAL" clId="{AA1A4FD0-D796-4470-8510-1E4BBC315DDF}" dt="2022-09-06T16:58:48.794" v="384" actId="20577"/>
          <ac:spMkLst>
            <pc:docMk/>
            <pc:sldMk cId="2613388993" sldId="550"/>
            <ac:spMk id="16386" creationId="{00000000-0000-0000-0000-000000000000}"/>
          </ac:spMkLst>
        </pc:spChg>
      </pc:sldChg>
      <pc:sldChg chg="modSp add del mod">
        <pc:chgData name="Alan Soloway" userId="0fba1a10-d962-45e3-b40e-c1d035eec118" providerId="ADAL" clId="{AA1A4FD0-D796-4470-8510-1E4BBC315DDF}" dt="2022-09-06T17:31:33.710" v="724" actId="2696"/>
        <pc:sldMkLst>
          <pc:docMk/>
          <pc:sldMk cId="316022195" sldId="551"/>
        </pc:sldMkLst>
        <pc:spChg chg="mod">
          <ac:chgData name="Alan Soloway" userId="0fba1a10-d962-45e3-b40e-c1d035eec118" providerId="ADAL" clId="{AA1A4FD0-D796-4470-8510-1E4BBC315DDF}" dt="2022-09-06T16:58:37.079" v="376" actId="20577"/>
          <ac:spMkLst>
            <pc:docMk/>
            <pc:sldMk cId="316022195" sldId="551"/>
            <ac:spMk id="16386" creationId="{00000000-0000-0000-0000-000000000000}"/>
          </ac:spMkLst>
        </pc:spChg>
      </pc:sldChg>
      <pc:sldChg chg="add del">
        <pc:chgData name="Alan Soloway" userId="0fba1a10-d962-45e3-b40e-c1d035eec118" providerId="ADAL" clId="{AA1A4FD0-D796-4470-8510-1E4BBC315DDF}" dt="2022-09-06T17:40:36.453" v="849" actId="47"/>
        <pc:sldMkLst>
          <pc:docMk/>
          <pc:sldMk cId="3972992419" sldId="551"/>
        </pc:sldMkLst>
      </pc:sldChg>
      <pc:sldChg chg="modSp add del mod">
        <pc:chgData name="Alan Soloway" userId="0fba1a10-d962-45e3-b40e-c1d035eec118" providerId="ADAL" clId="{AA1A4FD0-D796-4470-8510-1E4BBC315DDF}" dt="2022-09-06T17:47:21.696" v="983" actId="47"/>
        <pc:sldMkLst>
          <pc:docMk/>
          <pc:sldMk cId="2040643138" sldId="554"/>
        </pc:sldMkLst>
        <pc:spChg chg="mod">
          <ac:chgData name="Alan Soloway" userId="0fba1a10-d962-45e3-b40e-c1d035eec118" providerId="ADAL" clId="{AA1A4FD0-D796-4470-8510-1E4BBC315DDF}" dt="2022-09-06T16:58:42.312" v="380" actId="20577"/>
          <ac:spMkLst>
            <pc:docMk/>
            <pc:sldMk cId="2040643138" sldId="554"/>
            <ac:spMk id="16386" creationId="{00000000-0000-0000-0000-000000000000}"/>
          </ac:spMkLst>
        </pc:spChg>
      </pc:sldChg>
      <pc:sldChg chg="modSp add mod modTransition">
        <pc:chgData name="Alan Soloway" userId="0fba1a10-d962-45e3-b40e-c1d035eec118" providerId="ADAL" clId="{AA1A4FD0-D796-4470-8510-1E4BBC315DDF}" dt="2022-09-06T20:42:41.307" v="2675" actId="6549"/>
        <pc:sldMkLst>
          <pc:docMk/>
          <pc:sldMk cId="2706820255" sldId="555"/>
        </pc:sldMkLst>
        <pc:spChg chg="mod">
          <ac:chgData name="Alan Soloway" userId="0fba1a10-d962-45e3-b40e-c1d035eec118" providerId="ADAL" clId="{AA1A4FD0-D796-4470-8510-1E4BBC315DDF}" dt="2022-09-06T20:42:41.307" v="2675" actId="6549"/>
          <ac:spMkLst>
            <pc:docMk/>
            <pc:sldMk cId="2706820255" sldId="555"/>
            <ac:spMk id="20483" creationId="{00000000-0000-0000-0000-000000000000}"/>
          </ac:spMkLst>
        </pc:spChg>
      </pc:sldChg>
      <pc:sldChg chg="add del">
        <pc:chgData name="Alan Soloway" userId="0fba1a10-d962-45e3-b40e-c1d035eec118" providerId="ADAL" clId="{AA1A4FD0-D796-4470-8510-1E4BBC315DDF}" dt="2022-09-06T17:20:32.643" v="574" actId="47"/>
        <pc:sldMkLst>
          <pc:docMk/>
          <pc:sldMk cId="3022514315" sldId="574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2583654643" sldId="575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3740766622" sldId="576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3503280091" sldId="577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833824752" sldId="578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1363636271" sldId="579"/>
        </pc:sldMkLst>
      </pc:sldChg>
      <pc:sldChg chg="del">
        <pc:chgData name="Alan Soloway" userId="0fba1a10-d962-45e3-b40e-c1d035eec118" providerId="ADAL" clId="{AA1A4FD0-D796-4470-8510-1E4BBC315DDF}" dt="2022-09-06T16:30:04.655" v="90" actId="47"/>
        <pc:sldMkLst>
          <pc:docMk/>
          <pc:sldMk cId="0" sldId="705"/>
        </pc:sldMkLst>
      </pc:sldChg>
      <pc:sldChg chg="delSp modSp mod">
        <pc:chgData name="Alan Soloway" userId="0fba1a10-d962-45e3-b40e-c1d035eec118" providerId="ADAL" clId="{AA1A4FD0-D796-4470-8510-1E4BBC315DDF}" dt="2022-09-07T02:34:38.872" v="2678" actId="20577"/>
        <pc:sldMkLst>
          <pc:docMk/>
          <pc:sldMk cId="0" sldId="706"/>
        </pc:sldMkLst>
        <pc:spChg chg="mod">
          <ac:chgData name="Alan Soloway" userId="0fba1a10-d962-45e3-b40e-c1d035eec118" providerId="ADAL" clId="{AA1A4FD0-D796-4470-8510-1E4BBC315DDF}" dt="2022-09-06T17:19:18.049" v="558" actId="20577"/>
          <ac:spMkLst>
            <pc:docMk/>
            <pc:sldMk cId="0" sldId="706"/>
            <ac:spMk id="4" creationId="{C51BA142-0292-48F8-94DE-9CD911896ADC}"/>
          </ac:spMkLst>
        </pc:spChg>
        <pc:spChg chg="mod">
          <ac:chgData name="Alan Soloway" userId="0fba1a10-d962-45e3-b40e-c1d035eec118" providerId="ADAL" clId="{AA1A4FD0-D796-4470-8510-1E4BBC315DDF}" dt="2022-09-07T02:34:38.872" v="2678" actId="20577"/>
          <ac:spMkLst>
            <pc:docMk/>
            <pc:sldMk cId="0" sldId="706"/>
            <ac:spMk id="8194" creationId="{95C35E2C-2654-4231-90B2-B345E3EFF796}"/>
          </ac:spMkLst>
        </pc:spChg>
        <pc:graphicFrameChg chg="del">
          <ac:chgData name="Alan Soloway" userId="0fba1a10-d962-45e3-b40e-c1d035eec118" providerId="ADAL" clId="{AA1A4FD0-D796-4470-8510-1E4BBC315DDF}" dt="2022-09-06T16:31:11.298" v="113" actId="478"/>
          <ac:graphicFrameMkLst>
            <pc:docMk/>
            <pc:sldMk cId="0" sldId="706"/>
            <ac:graphicFrameMk id="3" creationId="{133C4F94-9324-43E5-9CD6-AC2A5CFB27D4}"/>
          </ac:graphicFrameMkLst>
        </pc:graphicFrameChg>
      </pc:sldChg>
      <pc:sldChg chg="del">
        <pc:chgData name="Alan Soloway" userId="0fba1a10-d962-45e3-b40e-c1d035eec118" providerId="ADAL" clId="{AA1A4FD0-D796-4470-8510-1E4BBC315DDF}" dt="2022-09-06T16:47:02.739" v="328" actId="47"/>
        <pc:sldMkLst>
          <pc:docMk/>
          <pc:sldMk cId="0" sldId="709"/>
        </pc:sldMkLst>
      </pc:sldChg>
      <pc:sldChg chg="del">
        <pc:chgData name="Alan Soloway" userId="0fba1a10-d962-45e3-b40e-c1d035eec118" providerId="ADAL" clId="{AA1A4FD0-D796-4470-8510-1E4BBC315DDF}" dt="2022-09-06T16:47:12.654" v="329" actId="47"/>
        <pc:sldMkLst>
          <pc:docMk/>
          <pc:sldMk cId="0" sldId="713"/>
        </pc:sldMkLst>
      </pc:sldChg>
      <pc:sldChg chg="del">
        <pc:chgData name="Alan Soloway" userId="0fba1a10-d962-45e3-b40e-c1d035eec118" providerId="ADAL" clId="{AA1A4FD0-D796-4470-8510-1E4BBC315DDF}" dt="2022-09-06T16:48:57.350" v="362" actId="47"/>
        <pc:sldMkLst>
          <pc:docMk/>
          <pc:sldMk cId="0" sldId="735"/>
        </pc:sldMkLst>
      </pc:sldChg>
      <pc:sldChg chg="del">
        <pc:chgData name="Alan Soloway" userId="0fba1a10-d962-45e3-b40e-c1d035eec118" providerId="ADAL" clId="{AA1A4FD0-D796-4470-8510-1E4BBC315DDF}" dt="2022-09-06T16:48:18.668" v="333" actId="47"/>
        <pc:sldMkLst>
          <pc:docMk/>
          <pc:sldMk cId="2348495412" sldId="862"/>
        </pc:sldMkLst>
      </pc:sldChg>
      <pc:sldChg chg="add del">
        <pc:chgData name="Alan Soloway" userId="0fba1a10-d962-45e3-b40e-c1d035eec118" providerId="ADAL" clId="{AA1A4FD0-D796-4470-8510-1E4BBC315DDF}" dt="2022-09-06T16:41:22.052" v="257" actId="47"/>
        <pc:sldMkLst>
          <pc:docMk/>
          <pc:sldMk cId="14523083" sldId="874"/>
        </pc:sldMkLst>
      </pc:sldChg>
      <pc:sldChg chg="del">
        <pc:chgData name="Alan Soloway" userId="0fba1a10-d962-45e3-b40e-c1d035eec118" providerId="ADAL" clId="{AA1A4FD0-D796-4470-8510-1E4BBC315DDF}" dt="2022-09-06T16:38:57.129" v="204" actId="2696"/>
        <pc:sldMkLst>
          <pc:docMk/>
          <pc:sldMk cId="1234489413" sldId="874"/>
        </pc:sldMkLst>
      </pc:sldChg>
      <pc:sldChg chg="del">
        <pc:chgData name="Alan Soloway" userId="0fba1a10-d962-45e3-b40e-c1d035eec118" providerId="ADAL" clId="{AA1A4FD0-D796-4470-8510-1E4BBC315DDF}" dt="2022-09-06T16:41:33.963" v="258" actId="47"/>
        <pc:sldMkLst>
          <pc:docMk/>
          <pc:sldMk cId="323789524" sldId="876"/>
        </pc:sldMkLst>
      </pc:sldChg>
      <pc:sldChg chg="del">
        <pc:chgData name="Alan Soloway" userId="0fba1a10-d962-45e3-b40e-c1d035eec118" providerId="ADAL" clId="{AA1A4FD0-D796-4470-8510-1E4BBC315DDF}" dt="2022-09-06T16:48:17.644" v="332" actId="47"/>
        <pc:sldMkLst>
          <pc:docMk/>
          <pc:sldMk cId="1463756284" sldId="898"/>
        </pc:sldMkLst>
      </pc:sldChg>
      <pc:sldChg chg="del">
        <pc:chgData name="Alan Soloway" userId="0fba1a10-d962-45e3-b40e-c1d035eec118" providerId="ADAL" clId="{AA1A4FD0-D796-4470-8510-1E4BBC315DDF}" dt="2022-09-06T16:41:38.227" v="259" actId="47"/>
        <pc:sldMkLst>
          <pc:docMk/>
          <pc:sldMk cId="2833161234" sldId="901"/>
        </pc:sldMkLst>
      </pc:sldChg>
      <pc:sldChg chg="del">
        <pc:chgData name="Alan Soloway" userId="0fba1a10-d962-45e3-b40e-c1d035eec118" providerId="ADAL" clId="{AA1A4FD0-D796-4470-8510-1E4BBC315DDF}" dt="2022-09-06T16:41:42.872" v="260" actId="47"/>
        <pc:sldMkLst>
          <pc:docMk/>
          <pc:sldMk cId="2332033061" sldId="906"/>
        </pc:sldMkLst>
      </pc:sldChg>
      <pc:sldChg chg="del">
        <pc:chgData name="Alan Soloway" userId="0fba1a10-d962-45e3-b40e-c1d035eec118" providerId="ADAL" clId="{AA1A4FD0-D796-4470-8510-1E4BBC315DDF}" dt="2022-09-06T16:48:16.373" v="331" actId="47"/>
        <pc:sldMkLst>
          <pc:docMk/>
          <pc:sldMk cId="1873196116" sldId="911"/>
        </pc:sldMkLst>
      </pc:sldChg>
      <pc:sldChg chg="del">
        <pc:chgData name="Alan Soloway" userId="0fba1a10-d962-45e3-b40e-c1d035eec118" providerId="ADAL" clId="{AA1A4FD0-D796-4470-8510-1E4BBC315DDF}" dt="2022-09-06T16:48:22.403" v="338" actId="47"/>
        <pc:sldMkLst>
          <pc:docMk/>
          <pc:sldMk cId="3781680350" sldId="916"/>
        </pc:sldMkLst>
      </pc:sldChg>
      <pc:sldChg chg="del">
        <pc:chgData name="Alan Soloway" userId="0fba1a10-d962-45e3-b40e-c1d035eec118" providerId="ADAL" clId="{AA1A4FD0-D796-4470-8510-1E4BBC315DDF}" dt="2022-09-06T16:48:23.008" v="339" actId="47"/>
        <pc:sldMkLst>
          <pc:docMk/>
          <pc:sldMk cId="1332187051" sldId="918"/>
        </pc:sldMkLst>
      </pc:sldChg>
      <pc:sldChg chg="del">
        <pc:chgData name="Alan Soloway" userId="0fba1a10-d962-45e3-b40e-c1d035eec118" providerId="ADAL" clId="{AA1A4FD0-D796-4470-8510-1E4BBC315DDF}" dt="2022-09-06T16:48:19.767" v="334" actId="47"/>
        <pc:sldMkLst>
          <pc:docMk/>
          <pc:sldMk cId="3531992869" sldId="922"/>
        </pc:sldMkLst>
      </pc:sldChg>
      <pc:sldChg chg="del">
        <pc:chgData name="Alan Soloway" userId="0fba1a10-d962-45e3-b40e-c1d035eec118" providerId="ADAL" clId="{AA1A4FD0-D796-4470-8510-1E4BBC315DDF}" dt="2022-09-06T16:48:21.762" v="337" actId="47"/>
        <pc:sldMkLst>
          <pc:docMk/>
          <pc:sldMk cId="4169892443" sldId="925"/>
        </pc:sldMkLst>
      </pc:sldChg>
      <pc:sldChg chg="del">
        <pc:chgData name="Alan Soloway" userId="0fba1a10-d962-45e3-b40e-c1d035eec118" providerId="ADAL" clId="{AA1A4FD0-D796-4470-8510-1E4BBC315DDF}" dt="2022-09-06T16:48:27.362" v="342" actId="47"/>
        <pc:sldMkLst>
          <pc:docMk/>
          <pc:sldMk cId="2762009180" sldId="926"/>
        </pc:sldMkLst>
      </pc:sldChg>
      <pc:sldChg chg="del">
        <pc:chgData name="Alan Soloway" userId="0fba1a10-d962-45e3-b40e-c1d035eec118" providerId="ADAL" clId="{AA1A4FD0-D796-4470-8510-1E4BBC315DDF}" dt="2022-09-06T16:48:29.124" v="343" actId="47"/>
        <pc:sldMkLst>
          <pc:docMk/>
          <pc:sldMk cId="3819298379" sldId="928"/>
        </pc:sldMkLst>
      </pc:sldChg>
      <pc:sldChg chg="del">
        <pc:chgData name="Alan Soloway" userId="0fba1a10-d962-45e3-b40e-c1d035eec118" providerId="ADAL" clId="{AA1A4FD0-D796-4470-8510-1E4BBC315DDF}" dt="2022-09-06T16:48:30.203" v="344" actId="47"/>
        <pc:sldMkLst>
          <pc:docMk/>
          <pc:sldMk cId="2113598731" sldId="929"/>
        </pc:sldMkLst>
      </pc:sldChg>
      <pc:sldChg chg="del">
        <pc:chgData name="Alan Soloway" userId="0fba1a10-d962-45e3-b40e-c1d035eec118" providerId="ADAL" clId="{AA1A4FD0-D796-4470-8510-1E4BBC315DDF}" dt="2022-09-06T16:48:31.121" v="345" actId="47"/>
        <pc:sldMkLst>
          <pc:docMk/>
          <pc:sldMk cId="2753607888" sldId="932"/>
        </pc:sldMkLst>
      </pc:sldChg>
      <pc:sldChg chg="del">
        <pc:chgData name="Alan Soloway" userId="0fba1a10-d962-45e3-b40e-c1d035eec118" providerId="ADAL" clId="{AA1A4FD0-D796-4470-8510-1E4BBC315DDF}" dt="2022-09-06T16:48:51.004" v="361" actId="47"/>
        <pc:sldMkLst>
          <pc:docMk/>
          <pc:sldMk cId="2226438999" sldId="933"/>
        </pc:sldMkLst>
      </pc:sldChg>
      <pc:sldChg chg="del">
        <pc:chgData name="Alan Soloway" userId="0fba1a10-d962-45e3-b40e-c1d035eec118" providerId="ADAL" clId="{AA1A4FD0-D796-4470-8510-1E4BBC315DDF}" dt="2022-09-06T16:48:32.981" v="347" actId="47"/>
        <pc:sldMkLst>
          <pc:docMk/>
          <pc:sldMk cId="2228126874" sldId="936"/>
        </pc:sldMkLst>
      </pc:sldChg>
      <pc:sldChg chg="del">
        <pc:chgData name="Alan Soloway" userId="0fba1a10-d962-45e3-b40e-c1d035eec118" providerId="ADAL" clId="{AA1A4FD0-D796-4470-8510-1E4BBC315DDF}" dt="2022-09-06T16:48:39.713" v="350" actId="47"/>
        <pc:sldMkLst>
          <pc:docMk/>
          <pc:sldMk cId="2709121172" sldId="949"/>
        </pc:sldMkLst>
      </pc:sldChg>
      <pc:sldChg chg="del">
        <pc:chgData name="Alan Soloway" userId="0fba1a10-d962-45e3-b40e-c1d035eec118" providerId="ADAL" clId="{AA1A4FD0-D796-4470-8510-1E4BBC315DDF}" dt="2022-09-06T16:48:20.472" v="335" actId="47"/>
        <pc:sldMkLst>
          <pc:docMk/>
          <pc:sldMk cId="4075851712" sldId="950"/>
        </pc:sldMkLst>
      </pc:sldChg>
      <pc:sldChg chg="del">
        <pc:chgData name="Alan Soloway" userId="0fba1a10-d962-45e3-b40e-c1d035eec118" providerId="ADAL" clId="{AA1A4FD0-D796-4470-8510-1E4BBC315DDF}" dt="2022-09-06T16:48:21.145" v="336" actId="47"/>
        <pc:sldMkLst>
          <pc:docMk/>
          <pc:sldMk cId="1952603742" sldId="951"/>
        </pc:sldMkLst>
      </pc:sldChg>
      <pc:sldChg chg="del">
        <pc:chgData name="Alan Soloway" userId="0fba1a10-d962-45e3-b40e-c1d035eec118" providerId="ADAL" clId="{AA1A4FD0-D796-4470-8510-1E4BBC315DDF}" dt="2022-09-06T16:48:31.946" v="346" actId="47"/>
        <pc:sldMkLst>
          <pc:docMk/>
          <pc:sldMk cId="1998372696" sldId="952"/>
        </pc:sldMkLst>
      </pc:sldChg>
      <pc:sldChg chg="del">
        <pc:chgData name="Alan Soloway" userId="0fba1a10-d962-45e3-b40e-c1d035eec118" providerId="ADAL" clId="{AA1A4FD0-D796-4470-8510-1E4BBC315DDF}" dt="2022-09-06T16:48:34.010" v="348" actId="47"/>
        <pc:sldMkLst>
          <pc:docMk/>
          <pc:sldMk cId="2294517702" sldId="953"/>
        </pc:sldMkLst>
      </pc:sldChg>
      <pc:sldChg chg="del">
        <pc:chgData name="Alan Soloway" userId="0fba1a10-d962-45e3-b40e-c1d035eec118" providerId="ADAL" clId="{AA1A4FD0-D796-4470-8510-1E4BBC315DDF}" dt="2022-09-06T16:48:35.298" v="349" actId="47"/>
        <pc:sldMkLst>
          <pc:docMk/>
          <pc:sldMk cId="1084774666" sldId="954"/>
        </pc:sldMkLst>
      </pc:sldChg>
      <pc:sldChg chg="del">
        <pc:chgData name="Alan Soloway" userId="0fba1a10-d962-45e3-b40e-c1d035eec118" providerId="ADAL" clId="{AA1A4FD0-D796-4470-8510-1E4BBC315DDF}" dt="2022-09-06T16:48:23.773" v="340" actId="47"/>
        <pc:sldMkLst>
          <pc:docMk/>
          <pc:sldMk cId="922627352" sldId="955"/>
        </pc:sldMkLst>
      </pc:sldChg>
      <pc:sldChg chg="del">
        <pc:chgData name="Alan Soloway" userId="0fba1a10-d962-45e3-b40e-c1d035eec118" providerId="ADAL" clId="{AA1A4FD0-D796-4470-8510-1E4BBC315DDF}" dt="2022-09-06T16:48:24.581" v="341" actId="47"/>
        <pc:sldMkLst>
          <pc:docMk/>
          <pc:sldMk cId="1571780847" sldId="956"/>
        </pc:sldMkLst>
      </pc:sldChg>
      <pc:sldChg chg="del">
        <pc:chgData name="Alan Soloway" userId="0fba1a10-d962-45e3-b40e-c1d035eec118" providerId="ADAL" clId="{AA1A4FD0-D796-4470-8510-1E4BBC315DDF}" dt="2022-09-06T16:48:40.427" v="351" actId="47"/>
        <pc:sldMkLst>
          <pc:docMk/>
          <pc:sldMk cId="596206330" sldId="957"/>
        </pc:sldMkLst>
      </pc:sldChg>
      <pc:sldChg chg="del">
        <pc:chgData name="Alan Soloway" userId="0fba1a10-d962-45e3-b40e-c1d035eec118" providerId="ADAL" clId="{AA1A4FD0-D796-4470-8510-1E4BBC315DDF}" dt="2022-09-06T16:48:41.158" v="352" actId="47"/>
        <pc:sldMkLst>
          <pc:docMk/>
          <pc:sldMk cId="1387377070" sldId="958"/>
        </pc:sldMkLst>
      </pc:sldChg>
      <pc:sldChg chg="del">
        <pc:chgData name="Alan Soloway" userId="0fba1a10-d962-45e3-b40e-c1d035eec118" providerId="ADAL" clId="{AA1A4FD0-D796-4470-8510-1E4BBC315DDF}" dt="2022-09-06T16:48:41.927" v="353" actId="47"/>
        <pc:sldMkLst>
          <pc:docMk/>
          <pc:sldMk cId="308510937" sldId="959"/>
        </pc:sldMkLst>
      </pc:sldChg>
      <pc:sldChg chg="del">
        <pc:chgData name="Alan Soloway" userId="0fba1a10-d962-45e3-b40e-c1d035eec118" providerId="ADAL" clId="{AA1A4FD0-D796-4470-8510-1E4BBC315DDF}" dt="2022-09-06T16:48:43.317" v="354" actId="47"/>
        <pc:sldMkLst>
          <pc:docMk/>
          <pc:sldMk cId="2340718777" sldId="960"/>
        </pc:sldMkLst>
      </pc:sldChg>
      <pc:sldChg chg="del">
        <pc:chgData name="Alan Soloway" userId="0fba1a10-d962-45e3-b40e-c1d035eec118" providerId="ADAL" clId="{AA1A4FD0-D796-4470-8510-1E4BBC315DDF}" dt="2022-09-06T16:48:44.777" v="355" actId="47"/>
        <pc:sldMkLst>
          <pc:docMk/>
          <pc:sldMk cId="3877667164" sldId="961"/>
        </pc:sldMkLst>
      </pc:sldChg>
      <pc:sldChg chg="del">
        <pc:chgData name="Alan Soloway" userId="0fba1a10-d962-45e3-b40e-c1d035eec118" providerId="ADAL" clId="{AA1A4FD0-D796-4470-8510-1E4BBC315DDF}" dt="2022-09-06T16:48:46.295" v="356" actId="47"/>
        <pc:sldMkLst>
          <pc:docMk/>
          <pc:sldMk cId="1899735371" sldId="962"/>
        </pc:sldMkLst>
      </pc:sldChg>
      <pc:sldChg chg="del">
        <pc:chgData name="Alan Soloway" userId="0fba1a10-d962-45e3-b40e-c1d035eec118" providerId="ADAL" clId="{AA1A4FD0-D796-4470-8510-1E4BBC315DDF}" dt="2022-09-06T16:48:47.048" v="357" actId="47"/>
        <pc:sldMkLst>
          <pc:docMk/>
          <pc:sldMk cId="3524258526" sldId="963"/>
        </pc:sldMkLst>
      </pc:sldChg>
      <pc:sldChg chg="del">
        <pc:chgData name="Alan Soloway" userId="0fba1a10-d962-45e3-b40e-c1d035eec118" providerId="ADAL" clId="{AA1A4FD0-D796-4470-8510-1E4BBC315DDF}" dt="2022-09-06T16:48:48.224" v="358" actId="47"/>
        <pc:sldMkLst>
          <pc:docMk/>
          <pc:sldMk cId="3208907673" sldId="964"/>
        </pc:sldMkLst>
      </pc:sldChg>
      <pc:sldChg chg="del">
        <pc:chgData name="Alan Soloway" userId="0fba1a10-d962-45e3-b40e-c1d035eec118" providerId="ADAL" clId="{AA1A4FD0-D796-4470-8510-1E4BBC315DDF}" dt="2022-09-06T16:48:49.314" v="359" actId="47"/>
        <pc:sldMkLst>
          <pc:docMk/>
          <pc:sldMk cId="2689491846" sldId="965"/>
        </pc:sldMkLst>
      </pc:sldChg>
      <pc:sldChg chg="del">
        <pc:chgData name="Alan Soloway" userId="0fba1a10-d962-45e3-b40e-c1d035eec118" providerId="ADAL" clId="{AA1A4FD0-D796-4470-8510-1E4BBC315DDF}" dt="2022-09-06T16:48:50.218" v="360" actId="47"/>
        <pc:sldMkLst>
          <pc:docMk/>
          <pc:sldMk cId="3055177837" sldId="966"/>
        </pc:sldMkLst>
      </pc:sldChg>
      <pc:sldChg chg="del">
        <pc:chgData name="Alan Soloway" userId="0fba1a10-d962-45e3-b40e-c1d035eec118" providerId="ADAL" clId="{AA1A4FD0-D796-4470-8510-1E4BBC315DDF}" dt="2022-09-06T14:32:14.984" v="42" actId="47"/>
        <pc:sldMkLst>
          <pc:docMk/>
          <pc:sldMk cId="262336528" sldId="967"/>
        </pc:sldMkLst>
      </pc:sldChg>
      <pc:sldChg chg="modSp new mod">
        <pc:chgData name="Alan Soloway" userId="0fba1a10-d962-45e3-b40e-c1d035eec118" providerId="ADAL" clId="{AA1A4FD0-D796-4470-8510-1E4BBC315DDF}" dt="2022-09-06T20:29:50.717" v="2418" actId="403"/>
        <pc:sldMkLst>
          <pc:docMk/>
          <pc:sldMk cId="308324996" sldId="967"/>
        </pc:sldMkLst>
        <pc:spChg chg="mod">
          <ac:chgData name="Alan Soloway" userId="0fba1a10-d962-45e3-b40e-c1d035eec118" providerId="ADAL" clId="{AA1A4FD0-D796-4470-8510-1E4BBC315DDF}" dt="2022-09-06T16:30:23.376" v="108" actId="20577"/>
          <ac:spMkLst>
            <pc:docMk/>
            <pc:sldMk cId="308324996" sldId="967"/>
            <ac:spMk id="2" creationId="{BF894623-6CE2-EAA3-0967-A9437871746F}"/>
          </ac:spMkLst>
        </pc:spChg>
        <pc:spChg chg="mod">
          <ac:chgData name="Alan Soloway" userId="0fba1a10-d962-45e3-b40e-c1d035eec118" providerId="ADAL" clId="{AA1A4FD0-D796-4470-8510-1E4BBC315DDF}" dt="2022-09-06T20:29:50.717" v="2418" actId="403"/>
          <ac:spMkLst>
            <pc:docMk/>
            <pc:sldMk cId="308324996" sldId="967"/>
            <ac:spMk id="3" creationId="{DF5979A1-654D-F17A-0230-A6C8D64C244E}"/>
          </ac:spMkLst>
        </pc:spChg>
      </pc:sldChg>
      <pc:sldChg chg="modSp add del mod">
        <pc:chgData name="Alan Soloway" userId="0fba1a10-d962-45e3-b40e-c1d035eec118" providerId="ADAL" clId="{AA1A4FD0-D796-4470-8510-1E4BBC315DDF}" dt="2022-09-06T17:28:46.911" v="709" actId="47"/>
        <pc:sldMkLst>
          <pc:docMk/>
          <pc:sldMk cId="512542430" sldId="968"/>
        </pc:sldMkLst>
        <pc:spChg chg="mod">
          <ac:chgData name="Alan Soloway" userId="0fba1a10-d962-45e3-b40e-c1d035eec118" providerId="ADAL" clId="{AA1A4FD0-D796-4470-8510-1E4BBC315DDF}" dt="2022-09-06T16:58:25.686" v="368" actId="20577"/>
          <ac:spMkLst>
            <pc:docMk/>
            <pc:sldMk cId="512542430" sldId="968"/>
            <ac:spMk id="16386" creationId="{00000000-0000-0000-0000-000000000000}"/>
          </ac:spMkLst>
        </pc:spChg>
        <pc:graphicFrameChg chg="modGraphic">
          <ac:chgData name="Alan Soloway" userId="0fba1a10-d962-45e3-b40e-c1d035eec118" providerId="ADAL" clId="{AA1A4FD0-D796-4470-8510-1E4BBC315DDF}" dt="2022-09-06T17:26:19.082" v="654" actId="14734"/>
          <ac:graphicFrameMkLst>
            <pc:docMk/>
            <pc:sldMk cId="512542430" sldId="968"/>
            <ac:graphicFrameMk id="4" creationId="{00000000-0000-0000-0000-000000000000}"/>
          </ac:graphicFrameMkLst>
        </pc:graphicFrameChg>
      </pc:sldChg>
      <pc:sldChg chg="modSp add del mod ord">
        <pc:chgData name="Alan Soloway" userId="0fba1a10-d962-45e3-b40e-c1d035eec118" providerId="ADAL" clId="{AA1A4FD0-D796-4470-8510-1E4BBC315DDF}" dt="2022-09-06T17:31:22.900" v="723" actId="47"/>
        <pc:sldMkLst>
          <pc:docMk/>
          <pc:sldMk cId="355329058" sldId="969"/>
        </pc:sldMkLst>
        <pc:spChg chg="mod">
          <ac:chgData name="Alan Soloway" userId="0fba1a10-d962-45e3-b40e-c1d035eec118" providerId="ADAL" clId="{AA1A4FD0-D796-4470-8510-1E4BBC315DDF}" dt="2022-09-06T16:58:31.879" v="372" actId="20577"/>
          <ac:spMkLst>
            <pc:docMk/>
            <pc:sldMk cId="355329058" sldId="969"/>
            <ac:spMk id="16386" creationId="{00000000-0000-0000-0000-000000000000}"/>
          </ac:spMkLst>
        </pc:spChg>
      </pc:sldChg>
      <pc:sldChg chg="modSp add del mod">
        <pc:chgData name="Alan Soloway" userId="0fba1a10-d962-45e3-b40e-c1d035eec118" providerId="ADAL" clId="{AA1A4FD0-D796-4470-8510-1E4BBC315DDF}" dt="2022-09-06T17:50:09.562" v="1015" actId="2696"/>
        <pc:sldMkLst>
          <pc:docMk/>
          <pc:sldMk cId="1933440298" sldId="970"/>
        </pc:sldMkLst>
        <pc:spChg chg="mod">
          <ac:chgData name="Alan Soloway" userId="0fba1a10-d962-45e3-b40e-c1d035eec118" providerId="ADAL" clId="{AA1A4FD0-D796-4470-8510-1E4BBC315DDF}" dt="2022-09-06T16:58:56.183" v="388" actId="20577"/>
          <ac:spMkLst>
            <pc:docMk/>
            <pc:sldMk cId="1933440298" sldId="970"/>
            <ac:spMk id="16386" creationId="{00000000-0000-0000-0000-000000000000}"/>
          </ac:spMkLst>
        </pc:spChg>
      </pc:sldChg>
      <pc:sldChg chg="add del">
        <pc:chgData name="Alan Soloway" userId="0fba1a10-d962-45e3-b40e-c1d035eec118" providerId="ADAL" clId="{AA1A4FD0-D796-4470-8510-1E4BBC315DDF}" dt="2022-09-06T17:51:16.562" v="1042" actId="47"/>
        <pc:sldMkLst>
          <pc:docMk/>
          <pc:sldMk cId="2960068153" sldId="970"/>
        </pc:sldMkLst>
      </pc:sldChg>
      <pc:sldChg chg="modSp add mod">
        <pc:chgData name="Alan Soloway" userId="0fba1a10-d962-45e3-b40e-c1d035eec118" providerId="ADAL" clId="{AA1A4FD0-D796-4470-8510-1E4BBC315DDF}" dt="2022-09-06T17:00:09.542" v="402" actId="20577"/>
        <pc:sldMkLst>
          <pc:docMk/>
          <pc:sldMk cId="0" sldId="1115"/>
        </pc:sldMkLst>
        <pc:spChg chg="mod">
          <ac:chgData name="Alan Soloway" userId="0fba1a10-d962-45e3-b40e-c1d035eec118" providerId="ADAL" clId="{AA1A4FD0-D796-4470-8510-1E4BBC315DDF}" dt="2022-09-06T17:00:09.542" v="402" actId="20577"/>
          <ac:spMkLst>
            <pc:docMk/>
            <pc:sldMk cId="0" sldId="1115"/>
            <ac:spMk id="5122" creationId="{F79D03B2-0C56-720E-0A9A-745A49B27EC5}"/>
          </ac:spMkLst>
        </pc:spChg>
      </pc:sldChg>
      <pc:sldChg chg="modSp add mod">
        <pc:chgData name="Alan Soloway" userId="0fba1a10-d962-45e3-b40e-c1d035eec118" providerId="ADAL" clId="{AA1A4FD0-D796-4470-8510-1E4BBC315DDF}" dt="2022-09-06T17:01:02.621" v="414" actId="20577"/>
        <pc:sldMkLst>
          <pc:docMk/>
          <pc:sldMk cId="0" sldId="1116"/>
        </pc:sldMkLst>
        <pc:spChg chg="mod">
          <ac:chgData name="Alan Soloway" userId="0fba1a10-d962-45e3-b40e-c1d035eec118" providerId="ADAL" clId="{AA1A4FD0-D796-4470-8510-1E4BBC315DDF}" dt="2022-09-06T17:01:02.621" v="414" actId="20577"/>
          <ac:spMkLst>
            <pc:docMk/>
            <pc:sldMk cId="0" sldId="1116"/>
            <ac:spMk id="7170" creationId="{FE5585AE-F0E2-27D1-0114-FBB37AACE2A5}"/>
          </ac:spMkLst>
        </pc:spChg>
      </pc:sldChg>
      <pc:sldChg chg="modSp add mod">
        <pc:chgData name="Alan Soloway" userId="0fba1a10-d962-45e3-b40e-c1d035eec118" providerId="ADAL" clId="{AA1A4FD0-D796-4470-8510-1E4BBC315DDF}" dt="2022-09-06T20:01:52.718" v="2164" actId="1036"/>
        <pc:sldMkLst>
          <pc:docMk/>
          <pc:sldMk cId="0" sldId="1117"/>
        </pc:sldMkLst>
        <pc:spChg chg="mod">
          <ac:chgData name="Alan Soloway" userId="0fba1a10-d962-45e3-b40e-c1d035eec118" providerId="ADAL" clId="{AA1A4FD0-D796-4470-8510-1E4BBC315DDF}" dt="2022-09-06T20:01:52.718" v="2164" actId="1036"/>
          <ac:spMkLst>
            <pc:docMk/>
            <pc:sldMk cId="0" sldId="1117"/>
            <ac:spMk id="4" creationId="{095AFC39-C760-F806-8881-5C7ED05864F7}"/>
          </ac:spMkLst>
        </pc:spChg>
        <pc:spChg chg="mod">
          <ac:chgData name="Alan Soloway" userId="0fba1a10-d962-45e3-b40e-c1d035eec118" providerId="ADAL" clId="{AA1A4FD0-D796-4470-8510-1E4BBC315DDF}" dt="2022-09-06T17:01:32.941" v="421" actId="20577"/>
          <ac:spMkLst>
            <pc:docMk/>
            <pc:sldMk cId="0" sldId="1117"/>
            <ac:spMk id="7170" creationId="{E538F72E-A232-C941-8D97-E8F643A39711}"/>
          </ac:spMkLst>
        </pc:spChg>
      </pc:sldChg>
      <pc:sldChg chg="modSp add mod">
        <pc:chgData name="Alan Soloway" userId="0fba1a10-d962-45e3-b40e-c1d035eec118" providerId="ADAL" clId="{AA1A4FD0-D796-4470-8510-1E4BBC315DDF}" dt="2022-09-06T17:02:36.982" v="427" actId="20577"/>
        <pc:sldMkLst>
          <pc:docMk/>
          <pc:sldMk cId="0" sldId="1118"/>
        </pc:sldMkLst>
        <pc:spChg chg="mod">
          <ac:chgData name="Alan Soloway" userId="0fba1a10-d962-45e3-b40e-c1d035eec118" providerId="ADAL" clId="{AA1A4FD0-D796-4470-8510-1E4BBC315DDF}" dt="2022-09-06T17:02:36.982" v="427" actId="20577"/>
          <ac:spMkLst>
            <pc:docMk/>
            <pc:sldMk cId="0" sldId="1118"/>
            <ac:spMk id="7170" creationId="{3ED09E5C-F5C4-945C-9F96-155A6472BFF7}"/>
          </ac:spMkLst>
        </pc:spChg>
      </pc:sldChg>
      <pc:sldChg chg="modSp add mod ord">
        <pc:chgData name="Alan Soloway" userId="0fba1a10-d962-45e3-b40e-c1d035eec118" providerId="ADAL" clId="{AA1A4FD0-D796-4470-8510-1E4BBC315DDF}" dt="2022-09-06T17:33:03.888" v="758"/>
        <pc:sldMkLst>
          <pc:docMk/>
          <pc:sldMk cId="0" sldId="1119"/>
        </pc:sldMkLst>
        <pc:spChg chg="mod">
          <ac:chgData name="Alan Soloway" userId="0fba1a10-d962-45e3-b40e-c1d035eec118" providerId="ADAL" clId="{AA1A4FD0-D796-4470-8510-1E4BBC315DDF}" dt="2022-09-06T17:03:24.616" v="429" actId="6549"/>
          <ac:spMkLst>
            <pc:docMk/>
            <pc:sldMk cId="0" sldId="1119"/>
            <ac:spMk id="7170" creationId="{54A5A7F6-30A4-47DE-71BD-1FF510C3F2E8}"/>
          </ac:spMkLst>
        </pc:spChg>
      </pc:sldChg>
      <pc:sldChg chg="modSp add mod">
        <pc:chgData name="Alan Soloway" userId="0fba1a10-d962-45e3-b40e-c1d035eec118" providerId="ADAL" clId="{AA1A4FD0-D796-4470-8510-1E4BBC315DDF}" dt="2022-09-06T19:59:24.260" v="2153" actId="1076"/>
        <pc:sldMkLst>
          <pc:docMk/>
          <pc:sldMk cId="0" sldId="1120"/>
        </pc:sldMkLst>
        <pc:spChg chg="mod">
          <ac:chgData name="Alan Soloway" userId="0fba1a10-d962-45e3-b40e-c1d035eec118" providerId="ADAL" clId="{AA1A4FD0-D796-4470-8510-1E4BBC315DDF}" dt="2022-09-06T19:59:24.260" v="2153" actId="1076"/>
          <ac:spMkLst>
            <pc:docMk/>
            <pc:sldMk cId="0" sldId="1120"/>
            <ac:spMk id="4" creationId="{56B6919C-346A-C9ED-CFB1-8BAFE28EAF62}"/>
          </ac:spMkLst>
        </pc:spChg>
        <pc:spChg chg="mod">
          <ac:chgData name="Alan Soloway" userId="0fba1a10-d962-45e3-b40e-c1d035eec118" providerId="ADAL" clId="{AA1A4FD0-D796-4470-8510-1E4BBC315DDF}" dt="2022-09-06T17:03:53.809" v="447" actId="20577"/>
          <ac:spMkLst>
            <pc:docMk/>
            <pc:sldMk cId="0" sldId="1120"/>
            <ac:spMk id="7170" creationId="{B19BE02C-0930-35B4-BC36-66824434945E}"/>
          </ac:spMkLst>
        </pc:spChg>
      </pc:sldChg>
      <pc:sldChg chg="modSp add mod">
        <pc:chgData name="Alan Soloway" userId="0fba1a10-d962-45e3-b40e-c1d035eec118" providerId="ADAL" clId="{AA1A4FD0-D796-4470-8510-1E4BBC315DDF}" dt="2022-09-06T17:04:53.135" v="461" actId="20577"/>
        <pc:sldMkLst>
          <pc:docMk/>
          <pc:sldMk cId="0" sldId="1121"/>
        </pc:sldMkLst>
        <pc:spChg chg="mod">
          <ac:chgData name="Alan Soloway" userId="0fba1a10-d962-45e3-b40e-c1d035eec118" providerId="ADAL" clId="{AA1A4FD0-D796-4470-8510-1E4BBC315DDF}" dt="2022-09-06T17:04:53.135" v="461" actId="20577"/>
          <ac:spMkLst>
            <pc:docMk/>
            <pc:sldMk cId="0" sldId="1121"/>
            <ac:spMk id="8194" creationId="{F7F9B512-F2D3-8480-1FE0-C048A332D01E}"/>
          </ac:spMkLst>
        </pc:spChg>
      </pc:sldChg>
      <pc:sldChg chg="modSp add mod">
        <pc:chgData name="Alan Soloway" userId="0fba1a10-d962-45e3-b40e-c1d035eec118" providerId="ADAL" clId="{AA1A4FD0-D796-4470-8510-1E4BBC315DDF}" dt="2022-09-06T17:05:34.947" v="468" actId="20577"/>
        <pc:sldMkLst>
          <pc:docMk/>
          <pc:sldMk cId="0" sldId="1122"/>
        </pc:sldMkLst>
        <pc:spChg chg="mod">
          <ac:chgData name="Alan Soloway" userId="0fba1a10-d962-45e3-b40e-c1d035eec118" providerId="ADAL" clId="{AA1A4FD0-D796-4470-8510-1E4BBC315DDF}" dt="2022-09-06T17:05:34.947" v="468" actId="20577"/>
          <ac:spMkLst>
            <pc:docMk/>
            <pc:sldMk cId="0" sldId="1122"/>
            <ac:spMk id="5" creationId="{1BB600F5-7BB9-2D4E-B6D3-BA3D9B46D8B8}"/>
          </ac:spMkLst>
        </pc:spChg>
      </pc:sldChg>
      <pc:sldChg chg="modSp add mod">
        <pc:chgData name="Alan Soloway" userId="0fba1a10-d962-45e3-b40e-c1d035eec118" providerId="ADAL" clId="{AA1A4FD0-D796-4470-8510-1E4BBC315DDF}" dt="2022-09-06T17:06:07.303" v="474" actId="20577"/>
        <pc:sldMkLst>
          <pc:docMk/>
          <pc:sldMk cId="0" sldId="1123"/>
        </pc:sldMkLst>
        <pc:spChg chg="mod">
          <ac:chgData name="Alan Soloway" userId="0fba1a10-d962-45e3-b40e-c1d035eec118" providerId="ADAL" clId="{AA1A4FD0-D796-4470-8510-1E4BBC315DDF}" dt="2022-09-06T17:06:07.303" v="474" actId="20577"/>
          <ac:spMkLst>
            <pc:docMk/>
            <pc:sldMk cId="0" sldId="1123"/>
            <ac:spMk id="9218" creationId="{5A659672-06F2-B571-C00F-DC97D0CEB250}"/>
          </ac:spMkLst>
        </pc:spChg>
      </pc:sldChg>
      <pc:sldChg chg="modSp add mod">
        <pc:chgData name="Alan Soloway" userId="0fba1a10-d962-45e3-b40e-c1d035eec118" providerId="ADAL" clId="{AA1A4FD0-D796-4470-8510-1E4BBC315DDF}" dt="2022-09-06T17:06:49.542" v="483" actId="20577"/>
        <pc:sldMkLst>
          <pc:docMk/>
          <pc:sldMk cId="0" sldId="1124"/>
        </pc:sldMkLst>
        <pc:spChg chg="mod">
          <ac:chgData name="Alan Soloway" userId="0fba1a10-d962-45e3-b40e-c1d035eec118" providerId="ADAL" clId="{AA1A4FD0-D796-4470-8510-1E4BBC315DDF}" dt="2022-09-06T17:06:49.542" v="483" actId="20577"/>
          <ac:spMkLst>
            <pc:docMk/>
            <pc:sldMk cId="0" sldId="1124"/>
            <ac:spMk id="6146" creationId="{43EB7C79-FF81-2F38-6631-286635B22D29}"/>
          </ac:spMkLst>
        </pc:spChg>
      </pc:sldChg>
      <pc:sldChg chg="addSp delSp modSp add mod">
        <pc:chgData name="Alan Soloway" userId="0fba1a10-d962-45e3-b40e-c1d035eec118" providerId="ADAL" clId="{AA1A4FD0-D796-4470-8510-1E4BBC315DDF}" dt="2022-09-06T18:07:15.037" v="1061" actId="22"/>
        <pc:sldMkLst>
          <pc:docMk/>
          <pc:sldMk cId="0" sldId="1125"/>
        </pc:sldMkLst>
        <pc:spChg chg="add del">
          <ac:chgData name="Alan Soloway" userId="0fba1a10-d962-45e3-b40e-c1d035eec118" providerId="ADAL" clId="{AA1A4FD0-D796-4470-8510-1E4BBC315DDF}" dt="2022-09-06T18:07:15.037" v="1061" actId="22"/>
          <ac:spMkLst>
            <pc:docMk/>
            <pc:sldMk cId="0" sldId="1125"/>
            <ac:spMk id="6" creationId="{64BF1AD3-A63D-5332-6602-E4923B87ECC6}"/>
          </ac:spMkLst>
        </pc:spChg>
        <pc:spChg chg="mod">
          <ac:chgData name="Alan Soloway" userId="0fba1a10-d962-45e3-b40e-c1d035eec118" providerId="ADAL" clId="{AA1A4FD0-D796-4470-8510-1E4BBC315DDF}" dt="2022-09-06T17:07:39.722" v="494" actId="20577"/>
          <ac:spMkLst>
            <pc:docMk/>
            <pc:sldMk cId="0" sldId="1125"/>
            <ac:spMk id="8194" creationId="{93628809-969C-B787-24D0-A92F3039AFFD}"/>
          </ac:spMkLst>
        </pc:spChg>
      </pc:sldChg>
      <pc:sldChg chg="modSp add mod">
        <pc:chgData name="Alan Soloway" userId="0fba1a10-d962-45e3-b40e-c1d035eec118" providerId="ADAL" clId="{AA1A4FD0-D796-4470-8510-1E4BBC315DDF}" dt="2022-09-06T20:31:21.826" v="2425" actId="20577"/>
        <pc:sldMkLst>
          <pc:docMk/>
          <pc:sldMk cId="0" sldId="1126"/>
        </pc:sldMkLst>
        <pc:spChg chg="mod">
          <ac:chgData name="Alan Soloway" userId="0fba1a10-d962-45e3-b40e-c1d035eec118" providerId="ADAL" clId="{AA1A4FD0-D796-4470-8510-1E4BBC315DDF}" dt="2022-09-06T17:08:21.520" v="506" actId="20577"/>
          <ac:spMkLst>
            <pc:docMk/>
            <pc:sldMk cId="0" sldId="1126"/>
            <ac:spMk id="8194" creationId="{95C5D522-120E-8552-2EA4-9123618108AB}"/>
          </ac:spMkLst>
        </pc:spChg>
        <pc:graphicFrameChg chg="modGraphic">
          <ac:chgData name="Alan Soloway" userId="0fba1a10-d962-45e3-b40e-c1d035eec118" providerId="ADAL" clId="{AA1A4FD0-D796-4470-8510-1E4BBC315DDF}" dt="2022-09-06T20:31:21.826" v="2425" actId="20577"/>
          <ac:graphicFrameMkLst>
            <pc:docMk/>
            <pc:sldMk cId="0" sldId="1126"/>
            <ac:graphicFrameMk id="5" creationId="{8F44E2F3-4244-FD22-4C40-B5361AD94AC4}"/>
          </ac:graphicFrameMkLst>
        </pc:graphicFrameChg>
      </pc:sldChg>
      <pc:sldChg chg="addSp delSp modSp add mod">
        <pc:chgData name="Alan Soloway" userId="0fba1a10-d962-45e3-b40e-c1d035eec118" providerId="ADAL" clId="{AA1A4FD0-D796-4470-8510-1E4BBC315DDF}" dt="2022-09-07T02:36:25.944" v="2684" actId="22"/>
        <pc:sldMkLst>
          <pc:docMk/>
          <pc:sldMk cId="0" sldId="1127"/>
        </pc:sldMkLst>
        <pc:spChg chg="add del">
          <ac:chgData name="Alan Soloway" userId="0fba1a10-d962-45e3-b40e-c1d035eec118" providerId="ADAL" clId="{AA1A4FD0-D796-4470-8510-1E4BBC315DDF}" dt="2022-09-07T02:36:09.320" v="2680" actId="22"/>
          <ac:spMkLst>
            <pc:docMk/>
            <pc:sldMk cId="0" sldId="1127"/>
            <ac:spMk id="6" creationId="{CAE798D6-84E8-4BE4-648F-B74E4D65548F}"/>
          </ac:spMkLst>
        </pc:spChg>
        <pc:spChg chg="add del">
          <ac:chgData name="Alan Soloway" userId="0fba1a10-d962-45e3-b40e-c1d035eec118" providerId="ADAL" clId="{AA1A4FD0-D796-4470-8510-1E4BBC315DDF}" dt="2022-09-07T02:36:20.812" v="2682" actId="22"/>
          <ac:spMkLst>
            <pc:docMk/>
            <pc:sldMk cId="0" sldId="1127"/>
            <ac:spMk id="8" creationId="{DC75A936-AC77-52C0-570C-C7996F491E6D}"/>
          </ac:spMkLst>
        </pc:spChg>
        <pc:spChg chg="add del">
          <ac:chgData name="Alan Soloway" userId="0fba1a10-d962-45e3-b40e-c1d035eec118" providerId="ADAL" clId="{AA1A4FD0-D796-4470-8510-1E4BBC315DDF}" dt="2022-09-07T02:36:25.944" v="2684" actId="22"/>
          <ac:spMkLst>
            <pc:docMk/>
            <pc:sldMk cId="0" sldId="1127"/>
            <ac:spMk id="10" creationId="{490B95E2-FCDB-3ECB-7E31-D20020F6EBAB}"/>
          </ac:spMkLst>
        </pc:spChg>
        <pc:spChg chg="mod">
          <ac:chgData name="Alan Soloway" userId="0fba1a10-d962-45e3-b40e-c1d035eec118" providerId="ADAL" clId="{AA1A4FD0-D796-4470-8510-1E4BBC315DDF}" dt="2022-09-06T17:08:58.011" v="516" actId="20577"/>
          <ac:spMkLst>
            <pc:docMk/>
            <pc:sldMk cId="0" sldId="1127"/>
            <ac:spMk id="8194" creationId="{00000000-0000-0000-0000-000000000000}"/>
          </ac:spMkLst>
        </pc:spChg>
      </pc:sldChg>
      <pc:sldChg chg="modSp add mod">
        <pc:chgData name="Alan Soloway" userId="0fba1a10-d962-45e3-b40e-c1d035eec118" providerId="ADAL" clId="{AA1A4FD0-D796-4470-8510-1E4BBC315DDF}" dt="2022-09-06T17:09:39.590" v="523" actId="20577"/>
        <pc:sldMkLst>
          <pc:docMk/>
          <pc:sldMk cId="0" sldId="1128"/>
        </pc:sldMkLst>
        <pc:spChg chg="mod">
          <ac:chgData name="Alan Soloway" userId="0fba1a10-d962-45e3-b40e-c1d035eec118" providerId="ADAL" clId="{AA1A4FD0-D796-4470-8510-1E4BBC315DDF}" dt="2022-09-06T17:09:39.590" v="523" actId="20577"/>
          <ac:spMkLst>
            <pc:docMk/>
            <pc:sldMk cId="0" sldId="1128"/>
            <ac:spMk id="8194" creationId="{00000000-0000-0000-0000-000000000000}"/>
          </ac:spMkLst>
        </pc:spChg>
      </pc:sldChg>
      <pc:sldChg chg="modSp add mod">
        <pc:chgData name="Alan Soloway" userId="0fba1a10-d962-45e3-b40e-c1d035eec118" providerId="ADAL" clId="{AA1A4FD0-D796-4470-8510-1E4BBC315DDF}" dt="2022-09-06T17:11:25.277" v="540" actId="20577"/>
        <pc:sldMkLst>
          <pc:docMk/>
          <pc:sldMk cId="0" sldId="1129"/>
        </pc:sldMkLst>
        <pc:spChg chg="mod">
          <ac:chgData name="Alan Soloway" userId="0fba1a10-d962-45e3-b40e-c1d035eec118" providerId="ADAL" clId="{AA1A4FD0-D796-4470-8510-1E4BBC315DDF}" dt="2022-09-06T17:11:25.277" v="540" actId="20577"/>
          <ac:spMkLst>
            <pc:docMk/>
            <pc:sldMk cId="0" sldId="1129"/>
            <ac:spMk id="7170" creationId="{E8B497EC-E3A6-08B1-38D6-4E6F44534EB2}"/>
          </ac:spMkLst>
        </pc:spChg>
      </pc:sldChg>
      <pc:sldChg chg="modSp new mod">
        <pc:chgData name="Alan Soloway" userId="0fba1a10-d962-45e3-b40e-c1d035eec118" providerId="ADAL" clId="{AA1A4FD0-D796-4470-8510-1E4BBC315DDF}" dt="2022-09-06T19:49:35.506" v="2141" actId="20577"/>
        <pc:sldMkLst>
          <pc:docMk/>
          <pc:sldMk cId="2712885716" sldId="1130"/>
        </pc:sldMkLst>
        <pc:spChg chg="mod">
          <ac:chgData name="Alan Soloway" userId="0fba1a10-d962-45e3-b40e-c1d035eec118" providerId="ADAL" clId="{AA1A4FD0-D796-4470-8510-1E4BBC315DDF}" dt="2022-09-06T17:20:13.820" v="571" actId="20577"/>
          <ac:spMkLst>
            <pc:docMk/>
            <pc:sldMk cId="2712885716" sldId="1130"/>
            <ac:spMk id="2" creationId="{A4622016-CAE3-8F63-B68A-750665977F4E}"/>
          </ac:spMkLst>
        </pc:spChg>
        <pc:spChg chg="mod">
          <ac:chgData name="Alan Soloway" userId="0fba1a10-d962-45e3-b40e-c1d035eec118" providerId="ADAL" clId="{AA1A4FD0-D796-4470-8510-1E4BBC315DDF}" dt="2022-09-06T19:49:35.506" v="2141" actId="20577"/>
          <ac:spMkLst>
            <pc:docMk/>
            <pc:sldMk cId="2712885716" sldId="1130"/>
            <ac:spMk id="3" creationId="{77564346-AA69-7907-9599-0421F5BFB701}"/>
          </ac:spMkLst>
        </pc:spChg>
      </pc:sldChg>
      <pc:sldChg chg="modSp add del mod">
        <pc:chgData name="Alan Soloway" userId="0fba1a10-d962-45e3-b40e-c1d035eec118" providerId="ADAL" clId="{AA1A4FD0-D796-4470-8510-1E4BBC315DDF}" dt="2022-09-06T19:26:00.932" v="1842" actId="47"/>
        <pc:sldMkLst>
          <pc:docMk/>
          <pc:sldMk cId="600558794" sldId="1131"/>
        </pc:sldMkLst>
        <pc:spChg chg="mod">
          <ac:chgData name="Alan Soloway" userId="0fba1a10-d962-45e3-b40e-c1d035eec118" providerId="ADAL" clId="{AA1A4FD0-D796-4470-8510-1E4BBC315DDF}" dt="2022-09-06T17:20:28.395" v="573" actId="20577"/>
          <ac:spMkLst>
            <pc:docMk/>
            <pc:sldMk cId="600558794" sldId="1131"/>
            <ac:spMk id="2" creationId="{A4622016-CAE3-8F63-B68A-750665977F4E}"/>
          </ac:spMkLst>
        </pc:spChg>
      </pc:sldChg>
      <pc:sldChg chg="addSp delSp modSp add mod">
        <pc:chgData name="Alan Soloway" userId="0fba1a10-d962-45e3-b40e-c1d035eec118" providerId="ADAL" clId="{AA1A4FD0-D796-4470-8510-1E4BBC315DDF}" dt="2022-09-07T15:16:41.455" v="2840" actId="20577"/>
        <pc:sldMkLst>
          <pc:docMk/>
          <pc:sldMk cId="3114860468" sldId="1132"/>
        </pc:sldMkLst>
        <pc:spChg chg="mod">
          <ac:chgData name="Alan Soloway" userId="0fba1a10-d962-45e3-b40e-c1d035eec118" providerId="ADAL" clId="{AA1A4FD0-D796-4470-8510-1E4BBC315DDF}" dt="2022-09-06T17:31:44.432" v="729" actId="20577"/>
          <ac:spMkLst>
            <pc:docMk/>
            <pc:sldMk cId="3114860468" sldId="1132"/>
            <ac:spMk id="16386" creationId="{00000000-0000-0000-0000-000000000000}"/>
          </ac:spMkLst>
        </pc:spChg>
        <pc:graphicFrameChg chg="add mod modGraphic">
          <ac:chgData name="Alan Soloway" userId="0fba1a10-d962-45e3-b40e-c1d035eec118" providerId="ADAL" clId="{AA1A4FD0-D796-4470-8510-1E4BBC315DDF}" dt="2022-09-07T15:16:41.455" v="2840" actId="20577"/>
          <ac:graphicFrameMkLst>
            <pc:docMk/>
            <pc:sldMk cId="3114860468" sldId="1132"/>
            <ac:graphicFrameMk id="2" creationId="{8D5D58F9-DFEF-B3E1-CC7A-F422796534EB}"/>
          </ac:graphicFrameMkLst>
        </pc:graphicFrameChg>
        <pc:graphicFrameChg chg="del modGraphic">
          <ac:chgData name="Alan Soloway" userId="0fba1a10-d962-45e3-b40e-c1d035eec118" providerId="ADAL" clId="{AA1A4FD0-D796-4470-8510-1E4BBC315DDF}" dt="2022-09-06T17:22:31.431" v="607" actId="478"/>
          <ac:graphicFrameMkLst>
            <pc:docMk/>
            <pc:sldMk cId="3114860468" sldId="1132"/>
            <ac:graphicFrameMk id="4" creationId="{00000000-0000-0000-0000-000000000000}"/>
          </ac:graphicFrameMkLst>
        </pc:graphicFrameChg>
      </pc:sldChg>
      <pc:sldChg chg="add del">
        <pc:chgData name="Alan Soloway" userId="0fba1a10-d962-45e3-b40e-c1d035eec118" providerId="ADAL" clId="{AA1A4FD0-D796-4470-8510-1E4BBC315DDF}" dt="2022-09-06T17:40:56.417" v="851" actId="2890"/>
        <pc:sldMkLst>
          <pc:docMk/>
          <pc:sldMk cId="3446463840" sldId="1133"/>
        </pc:sldMkLst>
      </pc:sldChg>
      <pc:sldChg chg="modSp add mod">
        <pc:chgData name="Alan Soloway" userId="0fba1a10-d962-45e3-b40e-c1d035eec118" providerId="ADAL" clId="{AA1A4FD0-D796-4470-8510-1E4BBC315DDF}" dt="2022-09-07T15:18:28.842" v="2842" actId="20577"/>
        <pc:sldMkLst>
          <pc:docMk/>
          <pc:sldMk cId="3829580410" sldId="1133"/>
        </pc:sldMkLst>
        <pc:spChg chg="mod">
          <ac:chgData name="Alan Soloway" userId="0fba1a10-d962-45e3-b40e-c1d035eec118" providerId="ADAL" clId="{AA1A4FD0-D796-4470-8510-1E4BBC315DDF}" dt="2022-09-06T17:41:12.100" v="862" actId="20577"/>
          <ac:spMkLst>
            <pc:docMk/>
            <pc:sldMk cId="3829580410" sldId="1133"/>
            <ac:spMk id="16386" creationId="{00000000-0000-0000-0000-000000000000}"/>
          </ac:spMkLst>
        </pc:spChg>
        <pc:graphicFrameChg chg="mod modGraphic">
          <ac:chgData name="Alan Soloway" userId="0fba1a10-d962-45e3-b40e-c1d035eec118" providerId="ADAL" clId="{AA1A4FD0-D796-4470-8510-1E4BBC315DDF}" dt="2022-09-07T15:18:28.842" v="2842" actId="20577"/>
          <ac:graphicFrameMkLst>
            <pc:docMk/>
            <pc:sldMk cId="3829580410" sldId="1133"/>
            <ac:graphicFrameMk id="2" creationId="{8D5D58F9-DFEF-B3E1-CC7A-F422796534EB}"/>
          </ac:graphicFrameMkLst>
        </pc:graphicFrameChg>
      </pc:sldChg>
      <pc:sldChg chg="modSp add mod">
        <pc:chgData name="Alan Soloway" userId="0fba1a10-d962-45e3-b40e-c1d035eec118" providerId="ADAL" clId="{AA1A4FD0-D796-4470-8510-1E4BBC315DDF}" dt="2022-09-06T18:08:26.719" v="1073" actId="20577"/>
        <pc:sldMkLst>
          <pc:docMk/>
          <pc:sldMk cId="0" sldId="1134"/>
        </pc:sldMkLst>
        <pc:spChg chg="mod">
          <ac:chgData name="Alan Soloway" userId="0fba1a10-d962-45e3-b40e-c1d035eec118" providerId="ADAL" clId="{AA1A4FD0-D796-4470-8510-1E4BBC315DDF}" dt="2022-09-06T18:08:26.719" v="1073" actId="20577"/>
          <ac:spMkLst>
            <pc:docMk/>
            <pc:sldMk cId="0" sldId="1134"/>
            <ac:spMk id="7170" creationId="{5B650D81-AF9E-2423-32C9-52CF52717E88}"/>
          </ac:spMkLst>
        </pc:spChg>
      </pc:sldChg>
      <pc:sldChg chg="modSp add mod">
        <pc:chgData name="Alan Soloway" userId="0fba1a10-d962-45e3-b40e-c1d035eec118" providerId="ADAL" clId="{AA1A4FD0-D796-4470-8510-1E4BBC315DDF}" dt="2022-09-06T18:08:35.737" v="1084" actId="20577"/>
        <pc:sldMkLst>
          <pc:docMk/>
          <pc:sldMk cId="0" sldId="1135"/>
        </pc:sldMkLst>
        <pc:spChg chg="mod">
          <ac:chgData name="Alan Soloway" userId="0fba1a10-d962-45e3-b40e-c1d035eec118" providerId="ADAL" clId="{AA1A4FD0-D796-4470-8510-1E4BBC315DDF}" dt="2022-09-06T18:08:35.737" v="1084" actId="20577"/>
          <ac:spMkLst>
            <pc:docMk/>
            <pc:sldMk cId="0" sldId="1135"/>
            <ac:spMk id="8194" creationId="{0B0DE28F-C4E5-5E55-7D77-8E4A4247AA1E}"/>
          </ac:spMkLst>
        </pc:spChg>
      </pc:sldChg>
      <pc:sldChg chg="modSp add mod">
        <pc:chgData name="Alan Soloway" userId="0fba1a10-d962-45e3-b40e-c1d035eec118" providerId="ADAL" clId="{AA1A4FD0-D796-4470-8510-1E4BBC315DDF}" dt="2022-09-06T18:09:24.474" v="1099" actId="20577"/>
        <pc:sldMkLst>
          <pc:docMk/>
          <pc:sldMk cId="0" sldId="1136"/>
        </pc:sldMkLst>
        <pc:spChg chg="mod">
          <ac:chgData name="Alan Soloway" userId="0fba1a10-d962-45e3-b40e-c1d035eec118" providerId="ADAL" clId="{AA1A4FD0-D796-4470-8510-1E4BBC315DDF}" dt="2022-09-06T18:09:24.474" v="1099" actId="20577"/>
          <ac:spMkLst>
            <pc:docMk/>
            <pc:sldMk cId="0" sldId="1136"/>
            <ac:spMk id="9218" creationId="{883A50DD-5763-C45F-55A3-35E6D2BA98FC}"/>
          </ac:spMkLst>
        </pc:spChg>
      </pc:sldChg>
      <pc:sldChg chg="modSp add mod">
        <pc:chgData name="Alan Soloway" userId="0fba1a10-d962-45e3-b40e-c1d035eec118" providerId="ADAL" clId="{AA1A4FD0-D796-4470-8510-1E4BBC315DDF}" dt="2022-09-06T19:52:38.812" v="2145" actId="20577"/>
        <pc:sldMkLst>
          <pc:docMk/>
          <pc:sldMk cId="1486771013" sldId="1137"/>
        </pc:sldMkLst>
        <pc:spChg chg="mod">
          <ac:chgData name="Alan Soloway" userId="0fba1a10-d962-45e3-b40e-c1d035eec118" providerId="ADAL" clId="{AA1A4FD0-D796-4470-8510-1E4BBC315DDF}" dt="2022-09-06T19:26:11.662" v="1845" actId="20577"/>
          <ac:spMkLst>
            <pc:docMk/>
            <pc:sldMk cId="1486771013" sldId="1137"/>
            <ac:spMk id="2" creationId="{A4622016-CAE3-8F63-B68A-750665977F4E}"/>
          </ac:spMkLst>
        </pc:spChg>
        <pc:spChg chg="mod">
          <ac:chgData name="Alan Soloway" userId="0fba1a10-d962-45e3-b40e-c1d035eec118" providerId="ADAL" clId="{AA1A4FD0-D796-4470-8510-1E4BBC315DDF}" dt="2022-09-06T19:52:38.812" v="2145" actId="20577"/>
          <ac:spMkLst>
            <pc:docMk/>
            <pc:sldMk cId="1486771013" sldId="1137"/>
            <ac:spMk id="3" creationId="{77564346-AA69-7907-9599-0421F5BFB701}"/>
          </ac:spMkLst>
        </pc:spChg>
      </pc:sldChg>
      <pc:sldChg chg="modSp add mod">
        <pc:chgData name="Alan Soloway" userId="0fba1a10-d962-45e3-b40e-c1d035eec118" providerId="ADAL" clId="{AA1A4FD0-D796-4470-8510-1E4BBC315DDF}" dt="2022-09-07T02:36:47.107" v="2694" actId="20577"/>
        <pc:sldMkLst>
          <pc:docMk/>
          <pc:sldMk cId="0" sldId="1138"/>
        </pc:sldMkLst>
        <pc:spChg chg="mod">
          <ac:chgData name="Alan Soloway" userId="0fba1a10-d962-45e3-b40e-c1d035eec118" providerId="ADAL" clId="{AA1A4FD0-D796-4470-8510-1E4BBC315DDF}" dt="2022-09-07T02:36:47.107" v="2694" actId="20577"/>
          <ac:spMkLst>
            <pc:docMk/>
            <pc:sldMk cId="0" sldId="1138"/>
            <ac:spMk id="7170" creationId="{DF44B647-547C-3286-3129-072728C3AD31}"/>
          </ac:spMkLst>
        </pc:spChg>
      </pc:sldChg>
      <pc:sldChg chg="modSp add mod">
        <pc:chgData name="Alan Soloway" userId="0fba1a10-d962-45e3-b40e-c1d035eec118" providerId="ADAL" clId="{AA1A4FD0-D796-4470-8510-1E4BBC315DDF}" dt="2022-09-07T02:38:56.751" v="2737" actId="20577"/>
        <pc:sldMkLst>
          <pc:docMk/>
          <pc:sldMk cId="0" sldId="1139"/>
        </pc:sldMkLst>
        <pc:spChg chg="mod">
          <ac:chgData name="Alan Soloway" userId="0fba1a10-d962-45e3-b40e-c1d035eec118" providerId="ADAL" clId="{AA1A4FD0-D796-4470-8510-1E4BBC315DDF}" dt="2022-09-07T02:38:56.751" v="2737" actId="20577"/>
          <ac:spMkLst>
            <pc:docMk/>
            <pc:sldMk cId="0" sldId="1139"/>
            <ac:spMk id="8194" creationId="{77B2126D-7ED8-8E3C-EB87-EEB8E138B190}"/>
          </ac:spMkLst>
        </pc:spChg>
      </pc:sldChg>
      <pc:sldChg chg="add">
        <pc:chgData name="Alan Soloway" userId="0fba1a10-d962-45e3-b40e-c1d035eec118" providerId="ADAL" clId="{AA1A4FD0-D796-4470-8510-1E4BBC315DDF}" dt="2022-09-07T13:29:44.062" v="2793"/>
        <pc:sldMkLst>
          <pc:docMk/>
          <pc:sldMk cId="363133267" sldId="1140"/>
        </pc:sldMkLst>
      </pc:sldChg>
      <pc:sldChg chg="add">
        <pc:chgData name="Alan Soloway" userId="0fba1a10-d962-45e3-b40e-c1d035eec118" providerId="ADAL" clId="{AA1A4FD0-D796-4470-8510-1E4BBC315DDF}" dt="2022-09-07T14:35:18.721" v="2828"/>
        <pc:sldMkLst>
          <pc:docMk/>
          <pc:sldMk cId="0" sldId="1141"/>
        </pc:sldMkLst>
      </pc:sldChg>
      <pc:sldChg chg="modSp add mod">
        <pc:chgData name="Alan Soloway" userId="0fba1a10-d962-45e3-b40e-c1d035eec118" providerId="ADAL" clId="{AA1A4FD0-D796-4470-8510-1E4BBC315DDF}" dt="2022-09-07T15:16:32.982" v="2839" actId="20577"/>
        <pc:sldMkLst>
          <pc:docMk/>
          <pc:sldMk cId="0" sldId="1142"/>
        </pc:sldMkLst>
        <pc:spChg chg="mod">
          <ac:chgData name="Alan Soloway" userId="0fba1a10-d962-45e3-b40e-c1d035eec118" providerId="ADAL" clId="{AA1A4FD0-D796-4470-8510-1E4BBC315DDF}" dt="2022-09-07T15:16:32.982" v="2839" actId="20577"/>
          <ac:spMkLst>
            <pc:docMk/>
            <pc:sldMk cId="0" sldId="1142"/>
            <ac:spMk id="7170" creationId="{1D0E68FC-DEDE-C427-3C09-C0BBDE6B1A4F}"/>
          </ac:spMkLst>
        </pc:spChg>
      </pc:sldChg>
      <pc:sldMasterChg chg="modSp mod modSldLayout">
        <pc:chgData name="Alan Soloway" userId="0fba1a10-d962-45e3-b40e-c1d035eec118" providerId="ADAL" clId="{AA1A4FD0-D796-4470-8510-1E4BBC315DDF}" dt="2022-09-06T14:32:06.773" v="41" actId="20577"/>
        <pc:sldMasterMkLst>
          <pc:docMk/>
          <pc:sldMasterMk cId="0" sldId="2147483729"/>
        </pc:sldMasterMkLst>
        <pc:spChg chg="mod">
          <ac:chgData name="Alan Soloway" userId="0fba1a10-d962-45e3-b40e-c1d035eec118" providerId="ADAL" clId="{AA1A4FD0-D796-4470-8510-1E4BBC315DDF}" dt="2022-09-06T14:32:06.773" v="41" actId="20577"/>
          <ac:spMkLst>
            <pc:docMk/>
            <pc:sldMasterMk cId="0" sldId="2147483729"/>
            <ac:spMk id="14" creationId="{030DF169-4F9A-4D13-8638-5028A4E3BEAA}"/>
          </ac:spMkLst>
        </pc:spChg>
        <pc:sldLayoutChg chg="modSp mod">
          <pc:chgData name="Alan Soloway" userId="0fba1a10-d962-45e3-b40e-c1d035eec118" providerId="ADAL" clId="{AA1A4FD0-D796-4470-8510-1E4BBC315DDF}" dt="2022-09-06T14:31:35.218" v="27" actId="20577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AA1A4FD0-D796-4470-8510-1E4BBC315DDF}" dt="2022-09-06T14:31:30.066" v="24" actId="20577"/>
            <ac:spMkLst>
              <pc:docMk/>
              <pc:sldMasterMk cId="0" sldId="2147483729"/>
              <pc:sldLayoutMk cId="684747627" sldId="2147483988"/>
              <ac:spMk id="4" creationId="{AB6CF3B8-1087-4EA1-B913-F019DD3E242C}"/>
            </ac:spMkLst>
          </pc:spChg>
          <pc:spChg chg="mod">
            <ac:chgData name="Alan Soloway" userId="0fba1a10-d962-45e3-b40e-c1d035eec118" providerId="ADAL" clId="{AA1A4FD0-D796-4470-8510-1E4BBC315DDF}" dt="2022-09-06T14:31:35.218" v="27" actId="20577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  <pc:docChgLst>
    <pc:chgData name="Alan Soloway" userId="0fba1a10-d962-45e3-b40e-c1d035eec118" providerId="ADAL" clId="{498817B4-99BC-4892-9CFE-1A67AD069F91}"/>
    <pc:docChg chg="undo redo custSel addSld delSld modSld modMainMaster">
      <pc:chgData name="Alan Soloway" userId="0fba1a10-d962-45e3-b40e-c1d035eec118" providerId="ADAL" clId="{498817B4-99BC-4892-9CFE-1A67AD069F91}" dt="2022-12-06T15:52:34.836" v="3382" actId="20577"/>
      <pc:docMkLst>
        <pc:docMk/>
      </pc:docMkLst>
      <pc:sldChg chg="modSp mod">
        <pc:chgData name="Alan Soloway" userId="0fba1a10-d962-45e3-b40e-c1d035eec118" providerId="ADAL" clId="{498817B4-99BC-4892-9CFE-1A67AD069F91}" dt="2022-11-28T17:35:19.303" v="0" actId="313"/>
        <pc:sldMkLst>
          <pc:docMk/>
          <pc:sldMk cId="0" sldId="303"/>
        </pc:sldMkLst>
        <pc:spChg chg="mod">
          <ac:chgData name="Alan Soloway" userId="0fba1a10-d962-45e3-b40e-c1d035eec118" providerId="ADAL" clId="{498817B4-99BC-4892-9CFE-1A67AD069F91}" dt="2022-11-28T17:35:19.303" v="0" actId="313"/>
          <ac:spMkLst>
            <pc:docMk/>
            <pc:sldMk cId="0" sldId="303"/>
            <ac:spMk id="9219" creationId="{8EE155D7-4578-4DE9-B201-A26BBC2A7B65}"/>
          </ac:spMkLst>
        </pc:spChg>
      </pc:sldChg>
      <pc:sldChg chg="addSp delSp modSp mod">
        <pc:chgData name="Alan Soloway" userId="0fba1a10-d962-45e3-b40e-c1d035eec118" providerId="ADAL" clId="{498817B4-99BC-4892-9CFE-1A67AD069F91}" dt="2022-11-29T16:33:07.978" v="1578" actId="122"/>
        <pc:sldMkLst>
          <pc:docMk/>
          <pc:sldMk cId="2787748043" sldId="533"/>
        </pc:sldMkLst>
        <pc:spChg chg="mod">
          <ac:chgData name="Alan Soloway" userId="0fba1a10-d962-45e3-b40e-c1d035eec118" providerId="ADAL" clId="{498817B4-99BC-4892-9CFE-1A67AD069F91}" dt="2022-11-29T16:33:07.978" v="1578" actId="122"/>
          <ac:spMkLst>
            <pc:docMk/>
            <pc:sldMk cId="2787748043" sldId="533"/>
            <ac:spMk id="6" creationId="{00000000-0000-0000-0000-000000000000}"/>
          </ac:spMkLst>
        </pc:spChg>
        <pc:graphicFrameChg chg="del modGraphic">
          <ac:chgData name="Alan Soloway" userId="0fba1a10-d962-45e3-b40e-c1d035eec118" providerId="ADAL" clId="{498817B4-99BC-4892-9CFE-1A67AD069F91}" dt="2022-11-28T21:36:56.771" v="1008" actId="478"/>
          <ac:graphicFrameMkLst>
            <pc:docMk/>
            <pc:sldMk cId="2787748043" sldId="533"/>
            <ac:graphicFrameMk id="2" creationId="{D6B24BEE-4269-770A-5624-8449AB55DEE9}"/>
          </ac:graphicFrameMkLst>
        </pc:graphicFrameChg>
        <pc:graphicFrameChg chg="add mod modGraphic">
          <ac:chgData name="Alan Soloway" userId="0fba1a10-d962-45e3-b40e-c1d035eec118" providerId="ADAL" clId="{498817B4-99BC-4892-9CFE-1A67AD069F91}" dt="2022-11-28T22:02:47.793" v="1107" actId="20577"/>
          <ac:graphicFrameMkLst>
            <pc:docMk/>
            <pc:sldMk cId="2787748043" sldId="533"/>
            <ac:graphicFrameMk id="3" creationId="{1E9E094F-729B-C4A4-940D-6F86198ACBEC}"/>
          </ac:graphicFrameMkLst>
        </pc:graphicFrameChg>
      </pc:sldChg>
      <pc:sldChg chg="addSp delSp">
        <pc:chgData name="Alan Soloway" userId="0fba1a10-d962-45e3-b40e-c1d035eec118" providerId="ADAL" clId="{498817B4-99BC-4892-9CFE-1A67AD069F91}" dt="2022-11-29T18:23:54.959" v="1907"/>
        <pc:sldMkLst>
          <pc:docMk/>
          <pc:sldMk cId="740844187" sldId="536"/>
        </pc:sldMkLst>
        <pc:graphicFrameChg chg="add del">
          <ac:chgData name="Alan Soloway" userId="0fba1a10-d962-45e3-b40e-c1d035eec118" providerId="ADAL" clId="{498817B4-99BC-4892-9CFE-1A67AD069F91}" dt="2022-11-29T18:23:54.959" v="1907"/>
          <ac:graphicFrameMkLst>
            <pc:docMk/>
            <pc:sldMk cId="740844187" sldId="536"/>
            <ac:graphicFrameMk id="2" creationId="{A27EE308-D52C-8588-68BB-2D9EF1CC9779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2-06T15:52:34.836" v="3382" actId="20577"/>
        <pc:sldMkLst>
          <pc:docMk/>
          <pc:sldMk cId="4221313708" sldId="537"/>
        </pc:sldMkLst>
        <pc:spChg chg="mod">
          <ac:chgData name="Alan Soloway" userId="0fba1a10-d962-45e3-b40e-c1d035eec118" providerId="ADAL" clId="{498817B4-99BC-4892-9CFE-1A67AD069F91}" dt="2022-12-06T15:52:34.836" v="3382" actId="20577"/>
          <ac:spMkLst>
            <pc:docMk/>
            <pc:sldMk cId="4221313708" sldId="537"/>
            <ac:spMk id="19459" creationId="{00000000-0000-0000-0000-000000000000}"/>
          </ac:spMkLst>
        </pc:spChg>
        <pc:graphicFrameChg chg="add del">
          <ac:chgData name="Alan Soloway" userId="0fba1a10-d962-45e3-b40e-c1d035eec118" providerId="ADAL" clId="{498817B4-99BC-4892-9CFE-1A67AD069F91}" dt="2022-11-29T18:23:54.187" v="1906"/>
          <ac:graphicFrameMkLst>
            <pc:docMk/>
            <pc:sldMk cId="4221313708" sldId="537"/>
            <ac:graphicFrameMk id="2" creationId="{A090DC88-5C69-22C2-4C0E-18A192258E0B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2-06T14:41:45.331" v="3153" actId="403"/>
        <pc:sldMkLst>
          <pc:docMk/>
          <pc:sldMk cId="132225336" sldId="538"/>
        </pc:sldMkLst>
        <pc:spChg chg="mod">
          <ac:chgData name="Alan Soloway" userId="0fba1a10-d962-45e3-b40e-c1d035eec118" providerId="ADAL" clId="{498817B4-99BC-4892-9CFE-1A67AD069F91}" dt="2022-12-06T14:41:45.331" v="3153" actId="403"/>
          <ac:spMkLst>
            <pc:docMk/>
            <pc:sldMk cId="132225336" sldId="538"/>
            <ac:spMk id="20483" creationId="{00000000-0000-0000-0000-000000000000}"/>
          </ac:spMkLst>
        </pc:spChg>
      </pc:sldChg>
      <pc:sldChg chg="modSp">
        <pc:chgData name="Alan Soloway" userId="0fba1a10-d962-45e3-b40e-c1d035eec118" providerId="ADAL" clId="{498817B4-99BC-4892-9CFE-1A67AD069F91}" dt="2022-11-29T16:32:45.003" v="1574" actId="113"/>
        <pc:sldMkLst>
          <pc:docMk/>
          <pc:sldMk cId="3557362136" sldId="548"/>
        </pc:sldMkLst>
        <pc:spChg chg="mod">
          <ac:chgData name="Alan Soloway" userId="0fba1a10-d962-45e3-b40e-c1d035eec118" providerId="ADAL" clId="{498817B4-99BC-4892-9CFE-1A67AD069F91}" dt="2022-11-29T16:32:45.003" v="1574" actId="113"/>
          <ac:spMkLst>
            <pc:docMk/>
            <pc:sldMk cId="3557362136" sldId="548"/>
            <ac:spMk id="26626" creationId="{00000000-0000-0000-0000-000000000000}"/>
          </ac:spMkLst>
        </pc:spChg>
        <pc:graphicFrameChg chg="mod">
          <ac:chgData name="Alan Soloway" userId="0fba1a10-d962-45e3-b40e-c1d035eec118" providerId="ADAL" clId="{498817B4-99BC-4892-9CFE-1A67AD069F91}" dt="2022-11-28T21:28:46.941" v="966" actId="14100"/>
          <ac:graphicFrameMkLst>
            <pc:docMk/>
            <pc:sldMk cId="3557362136" sldId="548"/>
            <ac:graphicFrameMk id="10" creationId="{00000000-0000-0000-0000-000000000000}"/>
          </ac:graphicFrameMkLst>
        </pc:graphicFrameChg>
      </pc:sldChg>
      <pc:sldChg chg="modSp">
        <pc:chgData name="Alan Soloway" userId="0fba1a10-d962-45e3-b40e-c1d035eec118" providerId="ADAL" clId="{498817B4-99BC-4892-9CFE-1A67AD069F91}" dt="2022-11-29T16:32:51.002" v="1575" actId="113"/>
        <pc:sldMkLst>
          <pc:docMk/>
          <pc:sldMk cId="2359965303" sldId="549"/>
        </pc:sldMkLst>
        <pc:spChg chg="mod">
          <ac:chgData name="Alan Soloway" userId="0fba1a10-d962-45e3-b40e-c1d035eec118" providerId="ADAL" clId="{498817B4-99BC-4892-9CFE-1A67AD069F91}" dt="2022-11-29T16:32:51.002" v="1575" actId="113"/>
          <ac:spMkLst>
            <pc:docMk/>
            <pc:sldMk cId="2359965303" sldId="549"/>
            <ac:spMk id="8" creationId="{00000000-0000-0000-0000-000000000000}"/>
          </ac:spMkLst>
        </pc:spChg>
        <pc:graphicFrameChg chg="mod">
          <ac:chgData name="Alan Soloway" userId="0fba1a10-d962-45e3-b40e-c1d035eec118" providerId="ADAL" clId="{498817B4-99BC-4892-9CFE-1A67AD069F91}" dt="2022-11-28T21:31:12.375" v="970" actId="14100"/>
          <ac:graphicFrameMkLst>
            <pc:docMk/>
            <pc:sldMk cId="2359965303" sldId="549"/>
            <ac:graphicFrameMk id="27651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2-06T15:49:33.230" v="3381" actId="6549"/>
        <pc:sldMkLst>
          <pc:docMk/>
          <pc:sldMk cId="2706820255" sldId="555"/>
        </pc:sldMkLst>
        <pc:spChg chg="mod">
          <ac:chgData name="Alan Soloway" userId="0fba1a10-d962-45e3-b40e-c1d035eec118" providerId="ADAL" clId="{498817B4-99BC-4892-9CFE-1A67AD069F91}" dt="2022-12-06T15:49:33.230" v="3381" actId="6549"/>
          <ac:spMkLst>
            <pc:docMk/>
            <pc:sldMk cId="2706820255" sldId="555"/>
            <ac:spMk id="20483" creationId="{00000000-0000-0000-0000-000000000000}"/>
          </ac:spMkLst>
        </pc:spChg>
      </pc:sldChg>
      <pc:sldChg chg="modSp">
        <pc:chgData name="Alan Soloway" userId="0fba1a10-d962-45e3-b40e-c1d035eec118" providerId="ADAL" clId="{498817B4-99BC-4892-9CFE-1A67AD069F91}" dt="2022-11-29T16:32:29.060" v="1571" actId="113"/>
        <pc:sldMkLst>
          <pc:docMk/>
          <pc:sldMk cId="0" sldId="706"/>
        </pc:sldMkLst>
        <pc:spChg chg="mod">
          <ac:chgData name="Alan Soloway" userId="0fba1a10-d962-45e3-b40e-c1d035eec118" providerId="ADAL" clId="{498817B4-99BC-4892-9CFE-1A67AD069F91}" dt="2022-11-29T16:32:29.060" v="1571" actId="113"/>
          <ac:spMkLst>
            <pc:docMk/>
            <pc:sldMk cId="0" sldId="706"/>
            <ac:spMk id="8194" creationId="{95C35E2C-2654-4231-90B2-B345E3EFF796}"/>
          </ac:spMkLst>
        </pc:spChg>
      </pc:sldChg>
      <pc:sldChg chg="modSp mod">
        <pc:chgData name="Alan Soloway" userId="0fba1a10-d962-45e3-b40e-c1d035eec118" providerId="ADAL" clId="{498817B4-99BC-4892-9CFE-1A67AD069F91}" dt="2022-11-30T14:29:26.300" v="3041" actId="20577"/>
        <pc:sldMkLst>
          <pc:docMk/>
          <pc:sldMk cId="308324996" sldId="967"/>
        </pc:sldMkLst>
        <pc:spChg chg="mod">
          <ac:chgData name="Alan Soloway" userId="0fba1a10-d962-45e3-b40e-c1d035eec118" providerId="ADAL" clId="{498817B4-99BC-4892-9CFE-1A67AD069F91}" dt="2022-11-29T16:32:23.142" v="1570" actId="113"/>
          <ac:spMkLst>
            <pc:docMk/>
            <pc:sldMk cId="308324996" sldId="967"/>
            <ac:spMk id="2" creationId="{BF894623-6CE2-EAA3-0967-A9437871746F}"/>
          </ac:spMkLst>
        </pc:spChg>
        <pc:spChg chg="mod">
          <ac:chgData name="Alan Soloway" userId="0fba1a10-d962-45e3-b40e-c1d035eec118" providerId="ADAL" clId="{498817B4-99BC-4892-9CFE-1A67AD069F91}" dt="2022-11-30T14:29:26.300" v="3041" actId="20577"/>
          <ac:spMkLst>
            <pc:docMk/>
            <pc:sldMk cId="308324996" sldId="967"/>
            <ac:spMk id="3" creationId="{DF5979A1-654D-F17A-0230-A6C8D64C244E}"/>
          </ac:spMkLst>
        </pc:spChg>
      </pc:sldChg>
      <pc:sldChg chg="addSp delSp modSp mod">
        <pc:chgData name="Alan Soloway" userId="0fba1a10-d962-45e3-b40e-c1d035eec118" providerId="ADAL" clId="{498817B4-99BC-4892-9CFE-1A67AD069F91}" dt="2022-11-29T18:33:46.271" v="1966" actId="21"/>
        <pc:sldMkLst>
          <pc:docMk/>
          <pc:sldMk cId="0" sldId="1115"/>
        </pc:sldMkLst>
        <pc:spChg chg="mod">
          <ac:chgData name="Alan Soloway" userId="0fba1a10-d962-45e3-b40e-c1d035eec118" providerId="ADAL" clId="{498817B4-99BC-4892-9CFE-1A67AD069F91}" dt="2022-11-28T18:54:05.225" v="488" actId="403"/>
          <ac:spMkLst>
            <pc:docMk/>
            <pc:sldMk cId="0" sldId="1115"/>
            <ac:spMk id="5155" creationId="{24E62420-0E60-5393-3F33-AE1421EBBB20}"/>
          </ac:spMkLst>
        </pc:spChg>
        <pc:graphicFrameChg chg="add modGraphic">
          <ac:chgData name="Alan Soloway" userId="0fba1a10-d962-45e3-b40e-c1d035eec118" providerId="ADAL" clId="{498817B4-99BC-4892-9CFE-1A67AD069F91}" dt="2022-11-29T18:33:46.271" v="1966" actId="21"/>
          <ac:graphicFrameMkLst>
            <pc:docMk/>
            <pc:sldMk cId="0" sldId="1115"/>
            <ac:graphicFrameMk id="2" creationId="{79978A8A-0263-B291-C99E-5B1E34D963A0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27.236" v="1301" actId="478"/>
          <ac:graphicFrameMkLst>
            <pc:docMk/>
            <pc:sldMk cId="0" sldId="1115"/>
            <ac:graphicFrameMk id="3" creationId="{25D496B4-F45D-08AC-27AD-B6A3210960B9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4:29.393" v="1972" actId="21"/>
        <pc:sldMkLst>
          <pc:docMk/>
          <pc:sldMk cId="0" sldId="1116"/>
        </pc:sldMkLst>
        <pc:spChg chg="mod">
          <ac:chgData name="Alan Soloway" userId="0fba1a10-d962-45e3-b40e-c1d035eec118" providerId="ADAL" clId="{498817B4-99BC-4892-9CFE-1A67AD069F91}" dt="2022-11-29T18:05:46.604" v="1864" actId="403"/>
          <ac:spMkLst>
            <pc:docMk/>
            <pc:sldMk cId="0" sldId="1116"/>
            <ac:spMk id="4" creationId="{387A64CA-A3F3-74B6-43F6-16852CDA2B48}"/>
          </ac:spMkLst>
        </pc:spChg>
        <pc:graphicFrameChg chg="add modGraphic">
          <ac:chgData name="Alan Soloway" userId="0fba1a10-d962-45e3-b40e-c1d035eec118" providerId="ADAL" clId="{498817B4-99BC-4892-9CFE-1A67AD069F91}" dt="2022-11-29T18:34:29.393" v="1972" actId="21"/>
          <ac:graphicFrameMkLst>
            <pc:docMk/>
            <pc:sldMk cId="0" sldId="1116"/>
            <ac:graphicFrameMk id="2" creationId="{18AD1688-0CEB-1111-9051-B75B14F2D81B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5:38.435" v="1304" actId="478"/>
          <ac:graphicFrameMkLst>
            <pc:docMk/>
            <pc:sldMk cId="0" sldId="1116"/>
            <ac:graphicFrameMk id="3" creationId="{33E36F74-8EE0-A3F7-7201-7651FB6E4DCF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3:33.044" v="1964" actId="21"/>
        <pc:sldMkLst>
          <pc:docMk/>
          <pc:sldMk cId="0" sldId="1117"/>
        </pc:sldMkLst>
        <pc:spChg chg="mod">
          <ac:chgData name="Alan Soloway" userId="0fba1a10-d962-45e3-b40e-c1d035eec118" providerId="ADAL" clId="{498817B4-99BC-4892-9CFE-1A67AD069F91}" dt="2022-11-29T15:36:45.768" v="1177" actId="20577"/>
          <ac:spMkLst>
            <pc:docMk/>
            <pc:sldMk cId="0" sldId="1117"/>
            <ac:spMk id="4" creationId="{095AFC39-C760-F806-8881-5C7ED05864F7}"/>
          </ac:spMkLst>
        </pc:spChg>
        <pc:spChg chg="mod">
          <ac:chgData name="Alan Soloway" userId="0fba1a10-d962-45e3-b40e-c1d035eec118" providerId="ADAL" clId="{498817B4-99BC-4892-9CFE-1A67AD069F91}" dt="2022-11-29T15:34:55.981" v="1137" actId="6549"/>
          <ac:spMkLst>
            <pc:docMk/>
            <pc:sldMk cId="0" sldId="1117"/>
            <ac:spMk id="7170" creationId="{E538F72E-A232-C941-8D97-E8F643A39711}"/>
          </ac:spMkLst>
        </pc:spChg>
        <pc:graphicFrameChg chg="add modGraphic">
          <ac:chgData name="Alan Soloway" userId="0fba1a10-d962-45e3-b40e-c1d035eec118" providerId="ADAL" clId="{498817B4-99BC-4892-9CFE-1A67AD069F91}" dt="2022-11-29T18:33:33.044" v="1964" actId="21"/>
          <ac:graphicFrameMkLst>
            <pc:docMk/>
            <pc:sldMk cId="0" sldId="1117"/>
            <ac:graphicFrameMk id="2" creationId="{B1B26E72-82A2-BB26-A277-D9AD9F0B9454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21.069" v="1299" actId="478"/>
          <ac:graphicFrameMkLst>
            <pc:docMk/>
            <pc:sldMk cId="0" sldId="1117"/>
            <ac:graphicFrameMk id="3" creationId="{658BEA6E-EE77-4B3F-D2C6-536154A5EF5E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30T14:26:41.975" v="3038" actId="20577"/>
        <pc:sldMkLst>
          <pc:docMk/>
          <pc:sldMk cId="0" sldId="1118"/>
        </pc:sldMkLst>
        <pc:spChg chg="mod">
          <ac:chgData name="Alan Soloway" userId="0fba1a10-d962-45e3-b40e-c1d035eec118" providerId="ADAL" clId="{498817B4-99BC-4892-9CFE-1A67AD069F91}" dt="2022-11-28T19:35:45.558" v="614" actId="403"/>
          <ac:spMkLst>
            <pc:docMk/>
            <pc:sldMk cId="0" sldId="1118"/>
            <ac:spMk id="7203" creationId="{9FD4F9C7-E45F-E973-693F-874B80F5DE0B}"/>
          </ac:spMkLst>
        </pc:spChg>
        <pc:graphicFrameChg chg="add modGraphic">
          <ac:chgData name="Alan Soloway" userId="0fba1a10-d962-45e3-b40e-c1d035eec118" providerId="ADAL" clId="{498817B4-99BC-4892-9CFE-1A67AD069F91}" dt="2022-11-30T14:26:41.975" v="3038" actId="20577"/>
          <ac:graphicFrameMkLst>
            <pc:docMk/>
            <pc:sldMk cId="0" sldId="1118"/>
            <ac:graphicFrameMk id="2" creationId="{68C683C3-0D94-1BD3-4A65-69E6B3367ADC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18.613" v="1298" actId="478"/>
          <ac:graphicFrameMkLst>
            <pc:docMk/>
            <pc:sldMk cId="0" sldId="1118"/>
            <ac:graphicFrameMk id="3" creationId="{66FFCC2A-6104-E165-E129-60F410D727EC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19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19"/>
            <ac:spMk id="4" creationId="{391F9154-5501-8430-14EC-6F66A6CFCC78}"/>
          </ac:spMkLst>
        </pc:spChg>
        <pc:graphicFrameChg chg="add modGraphic">
          <ac:chgData name="Alan Soloway" userId="0fba1a10-d962-45e3-b40e-c1d035eec118" providerId="ADAL" clId="{498817B4-99BC-4892-9CFE-1A67AD069F91}" dt="2022-11-29T18:29:19.081" v="1933" actId="21"/>
          <ac:graphicFrameMkLst>
            <pc:docMk/>
            <pc:sldMk cId="0" sldId="1119"/>
            <ac:graphicFrameMk id="2" creationId="{E64009A6-C860-41A4-09FC-FAA6DB3F40E2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4:57.037" v="1292" actId="478"/>
          <ac:graphicFrameMkLst>
            <pc:docMk/>
            <pc:sldMk cId="0" sldId="1119"/>
            <ac:graphicFrameMk id="3" creationId="{3970AB59-36D2-022B-D168-5F0F946A4F95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6:42.090" v="1925" actId="21"/>
        <pc:sldMkLst>
          <pc:docMk/>
          <pc:sldMk cId="0" sldId="1120"/>
        </pc:sldMkLst>
        <pc:spChg chg="add del mod">
          <ac:chgData name="Alan Soloway" userId="0fba1a10-d962-45e3-b40e-c1d035eec118" providerId="ADAL" clId="{498817B4-99BC-4892-9CFE-1A67AD069F91}" dt="2022-11-29T16:35:02.645" v="1579" actId="404"/>
          <ac:spMkLst>
            <pc:docMk/>
            <pc:sldMk cId="0" sldId="1120"/>
            <ac:spMk id="4" creationId="{56B6919C-346A-C9ED-CFB1-8BAFE28EAF62}"/>
          </ac:spMkLst>
        </pc:spChg>
        <pc:spChg chg="add del mod">
          <ac:chgData name="Alan Soloway" userId="0fba1a10-d962-45e3-b40e-c1d035eec118" providerId="ADAL" clId="{498817B4-99BC-4892-9CFE-1A67AD069F91}" dt="2022-11-28T18:20:24.542" v="251"/>
          <ac:spMkLst>
            <pc:docMk/>
            <pc:sldMk cId="0" sldId="1120"/>
            <ac:spMk id="5" creationId="{FA2CF2B1-0A1B-6805-5317-E16C2538D021}"/>
          </ac:spMkLst>
        </pc:spChg>
        <pc:spChg chg="add del mod">
          <ac:chgData name="Alan Soloway" userId="0fba1a10-d962-45e3-b40e-c1d035eec118" providerId="ADAL" clId="{498817B4-99BC-4892-9CFE-1A67AD069F91}" dt="2022-11-28T18:20:30.345" v="254"/>
          <ac:spMkLst>
            <pc:docMk/>
            <pc:sldMk cId="0" sldId="1120"/>
            <ac:spMk id="7" creationId="{7F7F394C-65D1-2A55-3C5F-1FBFE3514510}"/>
          </ac:spMkLst>
        </pc:spChg>
        <pc:graphicFrameChg chg="add del mod">
          <ac:chgData name="Alan Soloway" userId="0fba1a10-d962-45e3-b40e-c1d035eec118" providerId="ADAL" clId="{498817B4-99BC-4892-9CFE-1A67AD069F91}" dt="2022-11-28T18:20:24.542" v="251"/>
          <ac:graphicFrameMkLst>
            <pc:docMk/>
            <pc:sldMk cId="0" sldId="1120"/>
            <ac:graphicFrameMk id="2" creationId="{4E19F4E8-8DBF-F97B-7984-D9A6E9F0BA4A}"/>
          </ac:graphicFrameMkLst>
        </pc:graphicFrameChg>
        <pc:graphicFrameChg chg="add del">
          <ac:chgData name="Alan Soloway" userId="0fba1a10-d962-45e3-b40e-c1d035eec118" providerId="ADAL" clId="{498817B4-99BC-4892-9CFE-1A67AD069F91}" dt="2022-11-29T16:39:57.239" v="1582"/>
          <ac:graphicFrameMkLst>
            <pc:docMk/>
            <pc:sldMk cId="0" sldId="1120"/>
            <ac:graphicFrameMk id="2" creationId="{B941D328-6474-D5B0-287A-E5F3CF654D89}"/>
          </ac:graphicFrameMkLst>
        </pc:graphicFrameChg>
        <pc:graphicFrameChg chg="add del modGraphic">
          <ac:chgData name="Alan Soloway" userId="0fba1a10-d962-45e3-b40e-c1d035eec118" providerId="ADAL" clId="{498817B4-99BC-4892-9CFE-1A67AD069F91}" dt="2022-11-28T18:20:46.139" v="256" actId="478"/>
          <ac:graphicFrameMkLst>
            <pc:docMk/>
            <pc:sldMk cId="0" sldId="1120"/>
            <ac:graphicFrameMk id="3" creationId="{45741A33-7B91-C9A9-7A69-F43CCC2B178D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26:42.090" v="1925" actId="21"/>
          <ac:graphicFrameMkLst>
            <pc:docMk/>
            <pc:sldMk cId="0" sldId="1120"/>
            <ac:graphicFrameMk id="3" creationId="{CF35DDEB-7A64-39F8-C086-39DBDF8F4976}"/>
          </ac:graphicFrameMkLst>
        </pc:graphicFrameChg>
        <pc:graphicFrameChg chg="add del mod">
          <ac:chgData name="Alan Soloway" userId="0fba1a10-d962-45e3-b40e-c1d035eec118" providerId="ADAL" clId="{498817B4-99BC-4892-9CFE-1A67AD069F91}" dt="2022-11-28T18:20:30.345" v="254"/>
          <ac:graphicFrameMkLst>
            <pc:docMk/>
            <pc:sldMk cId="0" sldId="1120"/>
            <ac:graphicFrameMk id="6" creationId="{DF50E421-4729-0161-E7E7-5C02BDECCCB0}"/>
          </ac:graphicFrameMkLst>
        </pc:graphicFrameChg>
        <pc:graphicFrameChg chg="add del mod modGraphic">
          <ac:chgData name="Alan Soloway" userId="0fba1a10-d962-45e3-b40e-c1d035eec118" providerId="ADAL" clId="{498817B4-99BC-4892-9CFE-1A67AD069F91}" dt="2022-11-29T15:44:44.938" v="1288" actId="478"/>
          <ac:graphicFrameMkLst>
            <pc:docMk/>
            <pc:sldMk cId="0" sldId="1120"/>
            <ac:graphicFrameMk id="8" creationId="{E0C18152-A492-F5FB-5BBF-6471B4FEAD81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9:34.382" v="1934" actId="21"/>
        <pc:sldMkLst>
          <pc:docMk/>
          <pc:sldMk cId="0" sldId="1121"/>
        </pc:sldMkLst>
        <pc:spChg chg="mod">
          <ac:chgData name="Alan Soloway" userId="0fba1a10-d962-45e3-b40e-c1d035eec118" providerId="ADAL" clId="{498817B4-99BC-4892-9CFE-1A67AD069F91}" dt="2022-11-28T18:24:46.333" v="291" actId="403"/>
          <ac:spMkLst>
            <pc:docMk/>
            <pc:sldMk cId="0" sldId="1121"/>
            <ac:spMk id="4" creationId="{2E1B2A8E-D4E0-478B-B3D6-C06EBB5EA87D}"/>
          </ac:spMkLst>
        </pc:spChg>
        <pc:graphicFrameChg chg="add del mod">
          <ac:chgData name="Alan Soloway" userId="0fba1a10-d962-45e3-b40e-c1d035eec118" providerId="ADAL" clId="{498817B4-99BC-4892-9CFE-1A67AD069F91}" dt="2022-11-28T18:24:14.438" v="285"/>
          <ac:graphicFrameMkLst>
            <pc:docMk/>
            <pc:sldMk cId="0" sldId="1121"/>
            <ac:graphicFrameMk id="2" creationId="{015807DB-CA6F-B0D9-BDB1-DFBCD645D4F7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29:34.382" v="1934" actId="21"/>
          <ac:graphicFrameMkLst>
            <pc:docMk/>
            <pc:sldMk cId="0" sldId="1121"/>
            <ac:graphicFrameMk id="2" creationId="{B5EF82A3-7356-DF3D-1834-68283CF739C6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5:00.118" v="1293" actId="478"/>
          <ac:graphicFrameMkLst>
            <pc:docMk/>
            <pc:sldMk cId="0" sldId="1121"/>
            <ac:graphicFrameMk id="5" creationId="{A5524983-3376-4150-B496-D35FE1A00DF7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0:31.550" v="1941" actId="21"/>
        <pc:sldMkLst>
          <pc:docMk/>
          <pc:sldMk cId="0" sldId="1122"/>
        </pc:sldMkLst>
        <pc:spChg chg="mod">
          <ac:chgData name="Alan Soloway" userId="0fba1a10-d962-45e3-b40e-c1d035eec118" providerId="ADAL" clId="{498817B4-99BC-4892-9CFE-1A67AD069F91}" dt="2022-11-28T18:44:08.798" v="357" actId="403"/>
          <ac:spMkLst>
            <pc:docMk/>
            <pc:sldMk cId="0" sldId="1122"/>
            <ac:spMk id="4" creationId="{7EA633D7-0A31-717A-58EF-AEDA941A8E7D}"/>
          </ac:spMkLst>
        </pc:spChg>
        <pc:spChg chg="mod">
          <ac:chgData name="Alan Soloway" userId="0fba1a10-d962-45e3-b40e-c1d035eec118" providerId="ADAL" clId="{498817B4-99BC-4892-9CFE-1A67AD069F91}" dt="2022-11-28T18:52:59.149" v="475" actId="404"/>
          <ac:spMkLst>
            <pc:docMk/>
            <pc:sldMk cId="0" sldId="1122"/>
            <ac:spMk id="5" creationId="{1BB600F5-7BB9-2D4E-B6D3-BA3D9B46D8B8}"/>
          </ac:spMkLst>
        </pc:spChg>
        <pc:graphicFrameChg chg="add modGraphic">
          <ac:chgData name="Alan Soloway" userId="0fba1a10-d962-45e3-b40e-c1d035eec118" providerId="ADAL" clId="{498817B4-99BC-4892-9CFE-1A67AD069F91}" dt="2022-11-29T18:30:31.550" v="1941" actId="21"/>
          <ac:graphicFrameMkLst>
            <pc:docMk/>
            <pc:sldMk cId="0" sldId="1122"/>
            <ac:graphicFrameMk id="2" creationId="{EAA7621E-AA7A-E204-366B-E5E11CDE010F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08.879" v="1295" actId="478"/>
          <ac:graphicFrameMkLst>
            <pc:docMk/>
            <pc:sldMk cId="0" sldId="1122"/>
            <ac:graphicFrameMk id="3" creationId="{4576F485-D889-95C9-5986-65A539DE39CF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30T14:27:08.135" v="3039"/>
        <pc:sldMkLst>
          <pc:docMk/>
          <pc:sldMk cId="0" sldId="1123"/>
        </pc:sldMkLst>
        <pc:spChg chg="mod">
          <ac:chgData name="Alan Soloway" userId="0fba1a10-d962-45e3-b40e-c1d035eec118" providerId="ADAL" clId="{498817B4-99BC-4892-9CFE-1A67AD069F91}" dt="2022-11-28T18:45:40.572" v="387" actId="403"/>
          <ac:spMkLst>
            <pc:docMk/>
            <pc:sldMk cId="0" sldId="1123"/>
            <ac:spMk id="4" creationId="{23E94077-2B06-B697-9A8E-678EEC42FA02}"/>
          </ac:spMkLst>
        </pc:spChg>
        <pc:graphicFrameChg chg="add mod modGraphic">
          <ac:chgData name="Alan Soloway" userId="0fba1a10-d962-45e3-b40e-c1d035eec118" providerId="ADAL" clId="{498817B4-99BC-4892-9CFE-1A67AD069F91}" dt="2022-11-30T14:27:08.135" v="3039"/>
          <ac:graphicFrameMkLst>
            <pc:docMk/>
            <pc:sldMk cId="0" sldId="1123"/>
            <ac:graphicFrameMk id="2" creationId="{5399ABD5-8426-A164-2B74-13A7D2F879E7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15.186" v="1297" actId="478"/>
          <ac:graphicFrameMkLst>
            <pc:docMk/>
            <pc:sldMk cId="0" sldId="1123"/>
            <ac:graphicFrameMk id="3" creationId="{6AA5C756-8A63-D3D1-1F9B-BD6BAC06D465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6:19.170" v="1923" actId="21"/>
        <pc:sldMkLst>
          <pc:docMk/>
          <pc:sldMk cId="0" sldId="1124"/>
        </pc:sldMkLst>
        <pc:spChg chg="mod">
          <ac:chgData name="Alan Soloway" userId="0fba1a10-d962-45e3-b40e-c1d035eec118" providerId="ADAL" clId="{498817B4-99BC-4892-9CFE-1A67AD069F91}" dt="2022-11-28T18:47:33.368" v="405" actId="403"/>
          <ac:spMkLst>
            <pc:docMk/>
            <pc:sldMk cId="0" sldId="1124"/>
            <ac:spMk id="4" creationId="{2133B8AA-99EB-958B-441D-9A6ED3264D7C}"/>
          </ac:spMkLst>
        </pc:spChg>
        <pc:graphicFrameChg chg="add mod modGraphic">
          <ac:chgData name="Alan Soloway" userId="0fba1a10-d962-45e3-b40e-c1d035eec118" providerId="ADAL" clId="{498817B4-99BC-4892-9CFE-1A67AD069F91}" dt="2022-11-29T18:26:19.170" v="1923" actId="21"/>
          <ac:graphicFrameMkLst>
            <pc:docMk/>
            <pc:sldMk cId="0" sldId="1124"/>
            <ac:graphicFrameMk id="2" creationId="{2223EB76-6A69-0650-F819-27613306FB1E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37.062" v="1287" actId="478"/>
          <ac:graphicFrameMkLst>
            <pc:docMk/>
            <pc:sldMk cId="0" sldId="1124"/>
            <ac:graphicFrameMk id="5" creationId="{984489E6-DF93-C5A3-C9A6-EDDA1E005C4A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25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25"/>
            <ac:spMk id="4" creationId="{EEDC2BEA-3199-CAD9-D4F2-1A93F0170498}"/>
          </ac:spMkLst>
        </pc:spChg>
        <pc:graphicFrameChg chg="add modGraphic">
          <ac:chgData name="Alan Soloway" userId="0fba1a10-d962-45e3-b40e-c1d035eec118" providerId="ADAL" clId="{498817B4-99BC-4892-9CFE-1A67AD069F91}" dt="2022-11-29T18:26:59.150" v="1927" actId="21"/>
          <ac:graphicFrameMkLst>
            <pc:docMk/>
            <pc:sldMk cId="0" sldId="1125"/>
            <ac:graphicFrameMk id="2" creationId="{FAF10E3F-9722-19B6-62C7-3B366C406C2F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48.540" v="1289" actId="478"/>
          <ac:graphicFrameMkLst>
            <pc:docMk/>
            <pc:sldMk cId="0" sldId="1125"/>
            <ac:graphicFrameMk id="5" creationId="{416C9388-FF31-DF92-48F4-08E7C467EEAD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4:20.153" v="1909" actId="21"/>
        <pc:sldMkLst>
          <pc:docMk/>
          <pc:sldMk cId="0" sldId="1126"/>
        </pc:sldMkLst>
        <pc:spChg chg="mod">
          <ac:chgData name="Alan Soloway" userId="0fba1a10-d962-45e3-b40e-c1d035eec118" providerId="ADAL" clId="{498817B4-99BC-4892-9CFE-1A67AD069F91}" dt="2022-11-28T18:42:08.889" v="344" actId="403"/>
          <ac:spMkLst>
            <pc:docMk/>
            <pc:sldMk cId="0" sldId="1126"/>
            <ac:spMk id="4" creationId="{3EB0BCA2-FBA6-2984-C731-F3BA6B0BD9D1}"/>
          </ac:spMkLst>
        </pc:spChg>
        <pc:graphicFrameChg chg="add mod modGraphic">
          <ac:chgData name="Alan Soloway" userId="0fba1a10-d962-45e3-b40e-c1d035eec118" providerId="ADAL" clId="{498817B4-99BC-4892-9CFE-1A67AD069F91}" dt="2022-11-29T18:24:20.153" v="1909" actId="21"/>
          <ac:graphicFrameMkLst>
            <pc:docMk/>
            <pc:sldMk cId="0" sldId="1126"/>
            <ac:graphicFrameMk id="2" creationId="{90A5063D-1703-330A-C175-134841E2C25B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26.103" v="1283" actId="478"/>
          <ac:graphicFrameMkLst>
            <pc:docMk/>
            <pc:sldMk cId="0" sldId="1126"/>
            <ac:graphicFrameMk id="5" creationId="{8F44E2F3-4244-FD22-4C40-B5361AD94AC4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27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27"/>
            <ac:spMk id="4" creationId="{00000000-0000-0000-0000-000000000000}"/>
          </ac:spMkLst>
        </pc:spChg>
        <pc:graphicFrameChg chg="del modGraphic">
          <ac:chgData name="Alan Soloway" userId="0fba1a10-d962-45e3-b40e-c1d035eec118" providerId="ADAL" clId="{498817B4-99BC-4892-9CFE-1A67AD069F91}" dt="2022-11-29T15:44:29.010" v="1284" actId="478"/>
          <ac:graphicFrameMkLst>
            <pc:docMk/>
            <pc:sldMk cId="0" sldId="1127"/>
            <ac:graphicFrameMk id="2" creationId="{00000000-0000-0000-0000-000000000000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24:41.036" v="1911" actId="21"/>
          <ac:graphicFrameMkLst>
            <pc:docMk/>
            <pc:sldMk cId="0" sldId="1127"/>
            <ac:graphicFrameMk id="3" creationId="{EF19BD5C-DC3A-D314-86E9-13A10CC35D15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28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28"/>
            <ac:spMk id="4" creationId="{00000000-0000-0000-0000-000000000000}"/>
          </ac:spMkLst>
        </pc:spChg>
        <pc:graphicFrameChg chg="del modGraphic">
          <ac:chgData name="Alan Soloway" userId="0fba1a10-d962-45e3-b40e-c1d035eec118" providerId="ADAL" clId="{498817B4-99BC-4892-9CFE-1A67AD069F91}" dt="2022-11-29T15:45:35.587" v="1303" actId="478"/>
          <ac:graphicFrameMkLst>
            <pc:docMk/>
            <pc:sldMk cId="0" sldId="1128"/>
            <ac:graphicFrameMk id="2" creationId="{00000000-0000-0000-0000-000000000000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34:14.325" v="1970" actId="21"/>
          <ac:graphicFrameMkLst>
            <pc:docMk/>
            <pc:sldMk cId="0" sldId="1128"/>
            <ac:graphicFrameMk id="3" creationId="{62D02C26-785C-1D3D-793D-A65E81AD39BD}"/>
          </ac:graphicFrameMkLst>
        </pc:graphicFrameChg>
      </pc:sldChg>
      <pc:sldChg chg="del">
        <pc:chgData name="Alan Soloway" userId="0fba1a10-d962-45e3-b40e-c1d035eec118" providerId="ADAL" clId="{498817B4-99BC-4892-9CFE-1A67AD069F91}" dt="2022-11-28T20:24:27.631" v="818" actId="47"/>
        <pc:sldMkLst>
          <pc:docMk/>
          <pc:sldMk cId="0" sldId="1129"/>
        </pc:sldMkLst>
      </pc:sldChg>
      <pc:sldChg chg="addSp delSp modSp mod">
        <pc:chgData name="Alan Soloway" userId="0fba1a10-d962-45e3-b40e-c1d035eec118" providerId="ADAL" clId="{498817B4-99BC-4892-9CFE-1A67AD069F91}" dt="2022-11-29T16:32:34.723" v="1572" actId="113"/>
        <pc:sldMkLst>
          <pc:docMk/>
          <pc:sldMk cId="2712885716" sldId="1130"/>
        </pc:sldMkLst>
        <pc:spChg chg="mod">
          <ac:chgData name="Alan Soloway" userId="0fba1a10-d962-45e3-b40e-c1d035eec118" providerId="ADAL" clId="{498817B4-99BC-4892-9CFE-1A67AD069F91}" dt="2022-11-29T16:32:34.723" v="1572" actId="113"/>
          <ac:spMkLst>
            <pc:docMk/>
            <pc:sldMk cId="2712885716" sldId="1130"/>
            <ac:spMk id="2" creationId="{A4622016-CAE3-8F63-B68A-750665977F4E}"/>
          </ac:spMkLst>
        </pc:spChg>
        <pc:spChg chg="mod">
          <ac:chgData name="Alan Soloway" userId="0fba1a10-d962-45e3-b40e-c1d035eec118" providerId="ADAL" clId="{498817B4-99BC-4892-9CFE-1A67AD069F91}" dt="2022-11-28T20:49:33.445" v="917" actId="20577"/>
          <ac:spMkLst>
            <pc:docMk/>
            <pc:sldMk cId="2712885716" sldId="1130"/>
            <ac:spMk id="3" creationId="{77564346-AA69-7907-9599-0421F5BFB701}"/>
          </ac:spMkLst>
        </pc:spChg>
        <pc:graphicFrameChg chg="add del mod modGraphic">
          <ac:chgData name="Alan Soloway" userId="0fba1a10-d962-45e3-b40e-c1d035eec118" providerId="ADAL" clId="{498817B4-99BC-4892-9CFE-1A67AD069F91}" dt="2022-11-28T20:35:55.562" v="875" actId="478"/>
          <ac:graphicFrameMkLst>
            <pc:docMk/>
            <pc:sldMk cId="2712885716" sldId="1130"/>
            <ac:graphicFrameMk id="4" creationId="{16A75A4A-4E0C-5A37-200A-1CC6FF6C9230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1-29T21:13:12.115" v="2103" actId="20577"/>
        <pc:sldMkLst>
          <pc:docMk/>
          <pc:sldMk cId="3114860468" sldId="1132"/>
        </pc:sldMkLst>
        <pc:spChg chg="mod">
          <ac:chgData name="Alan Soloway" userId="0fba1a10-d962-45e3-b40e-c1d035eec118" providerId="ADAL" clId="{498817B4-99BC-4892-9CFE-1A67AD069F91}" dt="2022-11-29T16:31:52.332" v="1568" actId="113"/>
          <ac:spMkLst>
            <pc:docMk/>
            <pc:sldMk cId="3114860468" sldId="1132"/>
            <ac:spMk id="16386" creationId="{00000000-0000-0000-0000-000000000000}"/>
          </ac:spMkLst>
        </pc:spChg>
        <pc:graphicFrameChg chg="mod modGraphic">
          <ac:chgData name="Alan Soloway" userId="0fba1a10-d962-45e3-b40e-c1d035eec118" providerId="ADAL" clId="{498817B4-99BC-4892-9CFE-1A67AD069F91}" dt="2022-11-29T21:13:12.115" v="2103" actId="20577"/>
          <ac:graphicFrameMkLst>
            <pc:docMk/>
            <pc:sldMk cId="3114860468" sldId="1132"/>
            <ac:graphicFrameMk id="2" creationId="{8D5D58F9-DFEF-B3E1-CC7A-F422796534EB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1-30T14:26:07.260" v="3028" actId="20577"/>
        <pc:sldMkLst>
          <pc:docMk/>
          <pc:sldMk cId="3829580410" sldId="1133"/>
        </pc:sldMkLst>
        <pc:spChg chg="mod">
          <ac:chgData name="Alan Soloway" userId="0fba1a10-d962-45e3-b40e-c1d035eec118" providerId="ADAL" clId="{498817B4-99BC-4892-9CFE-1A67AD069F91}" dt="2022-11-29T16:32:04.275" v="1569" actId="113"/>
          <ac:spMkLst>
            <pc:docMk/>
            <pc:sldMk cId="3829580410" sldId="1133"/>
            <ac:spMk id="16386" creationId="{00000000-0000-0000-0000-000000000000}"/>
          </ac:spMkLst>
        </pc:spChg>
        <pc:graphicFrameChg chg="mod modGraphic">
          <ac:chgData name="Alan Soloway" userId="0fba1a10-d962-45e3-b40e-c1d035eec118" providerId="ADAL" clId="{498817B4-99BC-4892-9CFE-1A67AD069F91}" dt="2022-11-30T14:26:07.260" v="3028" actId="20577"/>
          <ac:graphicFrameMkLst>
            <pc:docMk/>
            <pc:sldMk cId="3829580410" sldId="1133"/>
            <ac:graphicFrameMk id="2" creationId="{8D5D58F9-DFEF-B3E1-CC7A-F422796534EB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8:26.672" v="1929" actId="21"/>
        <pc:sldMkLst>
          <pc:docMk/>
          <pc:sldMk cId="0" sldId="1134"/>
        </pc:sldMkLst>
        <pc:spChg chg="mod">
          <ac:chgData name="Alan Soloway" userId="0fba1a10-d962-45e3-b40e-c1d035eec118" providerId="ADAL" clId="{498817B4-99BC-4892-9CFE-1A67AD069F91}" dt="2022-11-28T19:56:42.336" v="645" actId="403"/>
          <ac:spMkLst>
            <pc:docMk/>
            <pc:sldMk cId="0" sldId="1134"/>
            <ac:spMk id="4" creationId="{E9FE763E-2056-D7F1-0280-21F863AAF14D}"/>
          </ac:spMkLst>
        </pc:spChg>
        <pc:graphicFrameChg chg="add modGraphic">
          <ac:chgData name="Alan Soloway" userId="0fba1a10-d962-45e3-b40e-c1d035eec118" providerId="ADAL" clId="{498817B4-99BC-4892-9CFE-1A67AD069F91}" dt="2022-11-29T18:28:26.672" v="1929" actId="21"/>
          <ac:graphicFrameMkLst>
            <pc:docMk/>
            <pc:sldMk cId="0" sldId="1134"/>
            <ac:graphicFrameMk id="2" creationId="{48B54CDC-A788-2CE1-8D4A-A96F20BB5146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51.260" v="1290" actId="478"/>
          <ac:graphicFrameMkLst>
            <pc:docMk/>
            <pc:sldMk cId="0" sldId="1134"/>
            <ac:graphicFrameMk id="3" creationId="{575A5DA5-5559-26BD-9B24-F0F197075743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8:41.758" v="1931" actId="21"/>
        <pc:sldMkLst>
          <pc:docMk/>
          <pc:sldMk cId="0" sldId="1135"/>
        </pc:sldMkLst>
        <pc:spChg chg="mod">
          <ac:chgData name="Alan Soloway" userId="0fba1a10-d962-45e3-b40e-c1d035eec118" providerId="ADAL" clId="{498817B4-99BC-4892-9CFE-1A67AD069F91}" dt="2022-11-28T20:06:29.671" v="711" actId="14100"/>
          <ac:spMkLst>
            <pc:docMk/>
            <pc:sldMk cId="0" sldId="1135"/>
            <ac:spMk id="4" creationId="{2C5D04E9-038E-548C-8006-3771BF59D46A}"/>
          </ac:spMkLst>
        </pc:spChg>
        <pc:spChg chg="mod">
          <ac:chgData name="Alan Soloway" userId="0fba1a10-d962-45e3-b40e-c1d035eec118" providerId="ADAL" clId="{498817B4-99BC-4892-9CFE-1A67AD069F91}" dt="2022-11-28T20:05:50.438" v="698" actId="20577"/>
          <ac:spMkLst>
            <pc:docMk/>
            <pc:sldMk cId="0" sldId="1135"/>
            <ac:spMk id="8194" creationId="{0B0DE28F-C4E5-5E55-7D77-8E4A4247AA1E}"/>
          </ac:spMkLst>
        </pc:spChg>
        <pc:graphicFrameChg chg="add modGraphic">
          <ac:chgData name="Alan Soloway" userId="0fba1a10-d962-45e3-b40e-c1d035eec118" providerId="ADAL" clId="{498817B4-99BC-4892-9CFE-1A67AD069F91}" dt="2022-11-29T18:28:41.758" v="1931" actId="21"/>
          <ac:graphicFrameMkLst>
            <pc:docMk/>
            <pc:sldMk cId="0" sldId="1135"/>
            <ac:graphicFrameMk id="2" creationId="{7FE6793A-50BA-A8F9-1853-A4028F6BC064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53.576" v="1291" actId="478"/>
          <ac:graphicFrameMkLst>
            <pc:docMk/>
            <pc:sldMk cId="0" sldId="1135"/>
            <ac:graphicFrameMk id="3" creationId="{CD4207E3-EBF1-54AF-A4B6-C3B88BA48D6D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1:25.575" v="1954"/>
        <pc:sldMkLst>
          <pc:docMk/>
          <pc:sldMk cId="0" sldId="1136"/>
        </pc:sldMkLst>
        <pc:spChg chg="mod">
          <ac:chgData name="Alan Soloway" userId="0fba1a10-d962-45e3-b40e-c1d035eec118" providerId="ADAL" clId="{498817B4-99BC-4892-9CFE-1A67AD069F91}" dt="2022-11-28T20:16:55.637" v="763" actId="403"/>
          <ac:spMkLst>
            <pc:docMk/>
            <pc:sldMk cId="0" sldId="1136"/>
            <ac:spMk id="4" creationId="{4E980B5C-291D-1C89-D0B6-64E811CFA5B1}"/>
          </ac:spMkLst>
        </pc:spChg>
        <pc:graphicFrameChg chg="add mod modGraphic">
          <ac:chgData name="Alan Soloway" userId="0fba1a10-d962-45e3-b40e-c1d035eec118" providerId="ADAL" clId="{498817B4-99BC-4892-9CFE-1A67AD069F91}" dt="2022-11-29T18:31:25.575" v="1954"/>
          <ac:graphicFrameMkLst>
            <pc:docMk/>
            <pc:sldMk cId="0" sldId="1136"/>
            <ac:graphicFrameMk id="2" creationId="{85153AF6-90E8-77B0-0671-DE4BC3031FEF}"/>
          </ac:graphicFrameMkLst>
        </pc:graphicFrameChg>
        <pc:graphicFrameChg chg="del">
          <ac:chgData name="Alan Soloway" userId="0fba1a10-d962-45e3-b40e-c1d035eec118" providerId="ADAL" clId="{498817B4-99BC-4892-9CFE-1A67AD069F91}" dt="2022-11-29T15:45:05.887" v="1294" actId="478"/>
          <ac:graphicFrameMkLst>
            <pc:docMk/>
            <pc:sldMk cId="0" sldId="1136"/>
            <ac:graphicFrameMk id="3" creationId="{DBD7105F-98DE-B2A9-CF8D-E1519719BD3F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1-29T16:32:39.515" v="1573" actId="113"/>
        <pc:sldMkLst>
          <pc:docMk/>
          <pc:sldMk cId="1486771013" sldId="1137"/>
        </pc:sldMkLst>
        <pc:spChg chg="mod">
          <ac:chgData name="Alan Soloway" userId="0fba1a10-d962-45e3-b40e-c1d035eec118" providerId="ADAL" clId="{498817B4-99BC-4892-9CFE-1A67AD069F91}" dt="2022-11-29T16:32:39.515" v="1573" actId="113"/>
          <ac:spMkLst>
            <pc:docMk/>
            <pc:sldMk cId="1486771013" sldId="1137"/>
            <ac:spMk id="2" creationId="{A4622016-CAE3-8F63-B68A-750665977F4E}"/>
          </ac:spMkLst>
        </pc:spChg>
        <pc:spChg chg="mod">
          <ac:chgData name="Alan Soloway" userId="0fba1a10-d962-45e3-b40e-c1d035eec118" providerId="ADAL" clId="{498817B4-99BC-4892-9CFE-1A67AD069F91}" dt="2022-11-28T21:24:15.456" v="963" actId="20577"/>
          <ac:spMkLst>
            <pc:docMk/>
            <pc:sldMk cId="1486771013" sldId="1137"/>
            <ac:spMk id="3" creationId="{77564346-AA69-7907-9599-0421F5BFB701}"/>
          </ac:spMkLst>
        </pc:sp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38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38"/>
            <ac:spMk id="4" creationId="{F5144905-404F-3F2A-E2D4-D2D6A7626595}"/>
          </ac:spMkLst>
        </pc:spChg>
        <pc:graphicFrameChg chg="add modGraphic">
          <ac:chgData name="Alan Soloway" userId="0fba1a10-d962-45e3-b40e-c1d035eec118" providerId="ADAL" clId="{498817B4-99BC-4892-9CFE-1A67AD069F91}" dt="2022-11-29T18:25:37.812" v="1913" actId="21"/>
          <ac:graphicFrameMkLst>
            <pc:docMk/>
            <pc:sldMk cId="0" sldId="1138"/>
            <ac:graphicFrameMk id="2" creationId="{703A38D3-7BE5-ED66-51B0-FA7453CB06DB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4:31.666" v="1285" actId="478"/>
          <ac:graphicFrameMkLst>
            <pc:docMk/>
            <pc:sldMk cId="0" sldId="1138"/>
            <ac:graphicFrameMk id="3" creationId="{685579C9-0948-0118-0FEA-74E1F415D5A0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39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39"/>
            <ac:spMk id="4" creationId="{02AA77BF-844C-E1C1-7EFA-4973C1D034DF}"/>
          </ac:spMkLst>
        </pc:spChg>
        <pc:graphicFrameChg chg="add modGraphic">
          <ac:chgData name="Alan Soloway" userId="0fba1a10-d962-45e3-b40e-c1d035eec118" providerId="ADAL" clId="{498817B4-99BC-4892-9CFE-1A67AD069F91}" dt="2022-11-29T18:34:00.206" v="1968" actId="21"/>
          <ac:graphicFrameMkLst>
            <pc:docMk/>
            <pc:sldMk cId="0" sldId="1139"/>
            <ac:graphicFrameMk id="2" creationId="{8C94EDFB-02BA-17B9-3679-86485042E1C6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32.389" v="1302" actId="478"/>
          <ac:graphicFrameMkLst>
            <pc:docMk/>
            <pc:sldMk cId="0" sldId="1139"/>
            <ac:graphicFrameMk id="3" creationId="{550941EF-0C25-383B-F622-D029BB8C1C31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4:44.638" v="1974" actId="21"/>
        <pc:sldMkLst>
          <pc:docMk/>
          <pc:sldMk cId="363133267" sldId="1140"/>
        </pc:sldMkLst>
        <pc:spChg chg="mod">
          <ac:chgData name="Alan Soloway" userId="0fba1a10-d962-45e3-b40e-c1d035eec118" providerId="ADAL" clId="{498817B4-99BC-4892-9CFE-1A67AD069F91}" dt="2022-11-28T18:28:49.025" v="328" actId="403"/>
          <ac:spMkLst>
            <pc:docMk/>
            <pc:sldMk cId="363133267" sldId="1140"/>
            <ac:spMk id="4" creationId="{387A64CA-A3F3-74B6-43F6-16852CDA2B48}"/>
          </ac:spMkLst>
        </pc:spChg>
        <pc:graphicFrameChg chg="add modGraphic">
          <ac:chgData name="Alan Soloway" userId="0fba1a10-d962-45e3-b40e-c1d035eec118" providerId="ADAL" clId="{498817B4-99BC-4892-9CFE-1A67AD069F91}" dt="2022-11-29T18:34:44.638" v="1974" actId="21"/>
          <ac:graphicFrameMkLst>
            <pc:docMk/>
            <pc:sldMk cId="363133267" sldId="1140"/>
            <ac:graphicFrameMk id="2" creationId="{84DE5C4A-06C9-FA0C-8D1E-38A42FFB779B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42.703" v="1305" actId="478"/>
          <ac:graphicFrameMkLst>
            <pc:docMk/>
            <pc:sldMk cId="363133267" sldId="1140"/>
            <ac:graphicFrameMk id="3" creationId="{33E36F74-8EE0-A3F7-7201-7651FB6E4DCF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2-03T04:33:35.133" v="3042"/>
        <pc:sldMkLst>
          <pc:docMk/>
          <pc:sldMk cId="0" sldId="1141"/>
        </pc:sldMkLst>
        <pc:spChg chg="mod">
          <ac:chgData name="Alan Soloway" userId="0fba1a10-d962-45e3-b40e-c1d035eec118" providerId="ADAL" clId="{498817B4-99BC-4892-9CFE-1A67AD069F91}" dt="2022-12-03T04:33:35.133" v="3042"/>
          <ac:spMkLst>
            <pc:docMk/>
            <pc:sldMk cId="0" sldId="1141"/>
            <ac:spMk id="4" creationId="{96E78928-218B-3A6C-94D1-DFE46F10E3AE}"/>
          </ac:spMkLst>
        </pc:spChg>
        <pc:graphicFrameChg chg="add modGraphic">
          <ac:chgData name="Alan Soloway" userId="0fba1a10-d962-45e3-b40e-c1d035eec118" providerId="ADAL" clId="{498817B4-99BC-4892-9CFE-1A67AD069F91}" dt="2022-11-29T18:41:05.557" v="2005" actId="20577"/>
          <ac:graphicFrameMkLst>
            <pc:docMk/>
            <pc:sldMk cId="0" sldId="1141"/>
            <ac:graphicFrameMk id="2" creationId="{128F6ADE-EA66-87BA-27AA-764612255711}"/>
          </ac:graphicFrameMkLst>
        </pc:graphicFrameChg>
        <pc:graphicFrameChg chg="del">
          <ac:chgData name="Alan Soloway" userId="0fba1a10-d962-45e3-b40e-c1d035eec118" providerId="ADAL" clId="{498817B4-99BC-4892-9CFE-1A67AD069F91}" dt="2022-11-29T15:45:12.359" v="1296" actId="478"/>
          <ac:graphicFrameMkLst>
            <pc:docMk/>
            <pc:sldMk cId="0" sldId="1141"/>
            <ac:graphicFrameMk id="3" creationId="{06813B03-CC2D-9509-D516-5C3D43234C7D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21:13:26.117" v="2105" actId="20577"/>
        <pc:sldMkLst>
          <pc:docMk/>
          <pc:sldMk cId="0" sldId="1142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42"/>
            <ac:spMk id="4" creationId="{A20B923F-E199-4178-CE42-352B860B46C7}"/>
          </ac:spMkLst>
        </pc:spChg>
        <pc:graphicFrameChg chg="add del">
          <ac:chgData name="Alan Soloway" userId="0fba1a10-d962-45e3-b40e-c1d035eec118" providerId="ADAL" clId="{498817B4-99BC-4892-9CFE-1A67AD069F91}" dt="2022-11-29T15:44:21.230" v="1282"/>
          <ac:graphicFrameMkLst>
            <pc:docMk/>
            <pc:sldMk cId="0" sldId="1142"/>
            <ac:graphicFrameMk id="2" creationId="{7A825C7E-E046-121D-0403-32F60A1814A4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4:13.155" v="1280" actId="478"/>
          <ac:graphicFrameMkLst>
            <pc:docMk/>
            <pc:sldMk cId="0" sldId="1142"/>
            <ac:graphicFrameMk id="3" creationId="{A417CFD4-5BB8-9052-919C-7844042AD079}"/>
          </ac:graphicFrameMkLst>
        </pc:graphicFrameChg>
        <pc:graphicFrameChg chg="add mod modGraphic">
          <ac:chgData name="Alan Soloway" userId="0fba1a10-d962-45e3-b40e-c1d035eec118" providerId="ADAL" clId="{498817B4-99BC-4892-9CFE-1A67AD069F91}" dt="2022-11-29T21:13:26.117" v="2105" actId="20577"/>
          <ac:graphicFrameMkLst>
            <pc:docMk/>
            <pc:sldMk cId="0" sldId="1142"/>
            <ac:graphicFrameMk id="5" creationId="{16AD20E2-C745-F276-69F2-D6A17839FF06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35:01.965" v="1976" actId="21"/>
        <pc:sldMkLst>
          <pc:docMk/>
          <pc:sldMk cId="3803426546" sldId="1143"/>
        </pc:sldMkLst>
        <pc:spChg chg="add del mod">
          <ac:chgData name="Alan Soloway" userId="0fba1a10-d962-45e3-b40e-c1d035eec118" providerId="ADAL" clId="{498817B4-99BC-4892-9CFE-1A67AD069F91}" dt="2022-11-28T18:51:40.620" v="472" actId="403"/>
          <ac:spMkLst>
            <pc:docMk/>
            <pc:sldMk cId="3803426546" sldId="1143"/>
            <ac:spMk id="4" creationId="{387A64CA-A3F3-74B6-43F6-16852CDA2B48}"/>
          </ac:spMkLst>
        </pc:spChg>
        <pc:spChg chg="add del mod">
          <ac:chgData name="Alan Soloway" userId="0fba1a10-d962-45e3-b40e-c1d035eec118" providerId="ADAL" clId="{498817B4-99BC-4892-9CFE-1A67AD069F91}" dt="2022-11-28T18:50:50.802" v="454"/>
          <ac:spMkLst>
            <pc:docMk/>
            <pc:sldMk cId="3803426546" sldId="1143"/>
            <ac:spMk id="5" creationId="{9E8AD6BA-C83F-6020-EE55-01FF9AB322FE}"/>
          </ac:spMkLst>
        </pc:spChg>
        <pc:spChg chg="mod">
          <ac:chgData name="Alan Soloway" userId="0fba1a10-d962-45e3-b40e-c1d035eec118" providerId="ADAL" clId="{498817B4-99BC-4892-9CFE-1A67AD069F91}" dt="2022-11-28T18:50:21.495" v="450" actId="20577"/>
          <ac:spMkLst>
            <pc:docMk/>
            <pc:sldMk cId="3803426546" sldId="1143"/>
            <ac:spMk id="7170" creationId="{FE5585AE-F0E2-27D1-0114-FBB37AACE2A5}"/>
          </ac:spMkLst>
        </pc:spChg>
        <pc:graphicFrameChg chg="add del mod">
          <ac:chgData name="Alan Soloway" userId="0fba1a10-d962-45e3-b40e-c1d035eec118" providerId="ADAL" clId="{498817B4-99BC-4892-9CFE-1A67AD069F91}" dt="2022-11-28T18:50:50.802" v="454"/>
          <ac:graphicFrameMkLst>
            <pc:docMk/>
            <pc:sldMk cId="3803426546" sldId="1143"/>
            <ac:graphicFrameMk id="2" creationId="{50F983AE-B672-748A-2897-F7CC3E2F6C61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35:01.965" v="1976" actId="21"/>
          <ac:graphicFrameMkLst>
            <pc:docMk/>
            <pc:sldMk cId="3803426546" sldId="1143"/>
            <ac:graphicFrameMk id="2" creationId="{DFB35103-2DF9-3F03-3932-8253BE6D0264}"/>
          </ac:graphicFrameMkLst>
        </pc:graphicFrameChg>
        <pc:graphicFrameChg chg="add del mod modGraphic">
          <ac:chgData name="Alan Soloway" userId="0fba1a10-d962-45e3-b40e-c1d035eec118" providerId="ADAL" clId="{498817B4-99BC-4892-9CFE-1A67AD069F91}" dt="2022-11-29T15:45:46.323" v="1306" actId="478"/>
          <ac:graphicFrameMkLst>
            <pc:docMk/>
            <pc:sldMk cId="3803426546" sldId="1143"/>
            <ac:graphicFrameMk id="3" creationId="{33E36F74-8EE0-A3F7-7201-7651FB6E4DCF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46:10.560" v="2049"/>
        <pc:sldMkLst>
          <pc:docMk/>
          <pc:sldMk cId="1380869109" sldId="1144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1380869109" sldId="1144"/>
            <ac:spMk id="4" creationId="{387A64CA-A3F3-74B6-43F6-16852CDA2B48}"/>
          </ac:spMkLst>
        </pc:spChg>
        <pc:spChg chg="mod">
          <ac:chgData name="Alan Soloway" userId="0fba1a10-d962-45e3-b40e-c1d035eec118" providerId="ADAL" clId="{498817B4-99BC-4892-9CFE-1A67AD069F91}" dt="2022-11-28T19:04:12.915" v="558" actId="20577"/>
          <ac:spMkLst>
            <pc:docMk/>
            <pc:sldMk cId="1380869109" sldId="1144"/>
            <ac:spMk id="7170" creationId="{FE5585AE-F0E2-27D1-0114-FBB37AACE2A5}"/>
          </ac:spMkLst>
        </pc:spChg>
        <pc:graphicFrameChg chg="add modGraphic">
          <ac:chgData name="Alan Soloway" userId="0fba1a10-d962-45e3-b40e-c1d035eec118" providerId="ADAL" clId="{498817B4-99BC-4892-9CFE-1A67AD069F91}" dt="2022-11-29T18:35:18.115" v="1978" actId="21"/>
          <ac:graphicFrameMkLst>
            <pc:docMk/>
            <pc:sldMk cId="1380869109" sldId="1144"/>
            <ac:graphicFrameMk id="2" creationId="{A73E3009-96A1-34F5-6D31-0CB53BBFD61D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5:49.516" v="1307" actId="478"/>
          <ac:graphicFrameMkLst>
            <pc:docMk/>
            <pc:sldMk cId="1380869109" sldId="1144"/>
            <ac:graphicFrameMk id="3" creationId="{33E36F74-8EE0-A3F7-7201-7651FB6E4DCF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35:39.875" v="1980" actId="21"/>
        <pc:sldMkLst>
          <pc:docMk/>
          <pc:sldMk cId="2915568671" sldId="1145"/>
        </pc:sldMkLst>
        <pc:spChg chg="mod">
          <ac:chgData name="Alan Soloway" userId="0fba1a10-d962-45e3-b40e-c1d035eec118" providerId="ADAL" clId="{498817B4-99BC-4892-9CFE-1A67AD069F91}" dt="2022-11-28T19:58:17.573" v="663" actId="14100"/>
          <ac:spMkLst>
            <pc:docMk/>
            <pc:sldMk cId="2915568671" sldId="1145"/>
            <ac:spMk id="4" creationId="{387A64CA-A3F3-74B6-43F6-16852CDA2B48}"/>
          </ac:spMkLst>
        </pc:spChg>
        <pc:spChg chg="mod">
          <ac:chgData name="Alan Soloway" userId="0fba1a10-d962-45e3-b40e-c1d035eec118" providerId="ADAL" clId="{498817B4-99BC-4892-9CFE-1A67AD069F91}" dt="2022-11-28T19:57:31.435" v="653" actId="20577"/>
          <ac:spMkLst>
            <pc:docMk/>
            <pc:sldMk cId="2915568671" sldId="1145"/>
            <ac:spMk id="7170" creationId="{FE5585AE-F0E2-27D1-0114-FBB37AACE2A5}"/>
          </ac:spMkLst>
        </pc:spChg>
        <pc:graphicFrameChg chg="add modGraphic">
          <ac:chgData name="Alan Soloway" userId="0fba1a10-d962-45e3-b40e-c1d035eec118" providerId="ADAL" clId="{498817B4-99BC-4892-9CFE-1A67AD069F91}" dt="2022-11-29T18:35:39.875" v="1980" actId="21"/>
          <ac:graphicFrameMkLst>
            <pc:docMk/>
            <pc:sldMk cId="2915568671" sldId="1145"/>
            <ac:graphicFrameMk id="2" creationId="{3307C011-745A-439D-B871-1BD90C0D323A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5:54.515" v="1308" actId="478"/>
          <ac:graphicFrameMkLst>
            <pc:docMk/>
            <pc:sldMk cId="2915568671" sldId="1145"/>
            <ac:graphicFrameMk id="3" creationId="{33E36F74-8EE0-A3F7-7201-7651FB6E4DCF}"/>
          </ac:graphicFrameMkLst>
        </pc:graphicFrameChg>
      </pc:sldChg>
      <pc:sldChg chg="addSp delSp modSp add del mod">
        <pc:chgData name="Alan Soloway" userId="0fba1a10-d962-45e3-b40e-c1d035eec118" providerId="ADAL" clId="{498817B4-99BC-4892-9CFE-1A67AD069F91}" dt="2022-11-29T18:35:56.785" v="1982" actId="21"/>
        <pc:sldMkLst>
          <pc:docMk/>
          <pc:sldMk cId="0" sldId="1146"/>
        </pc:sldMkLst>
        <pc:spChg chg="mod">
          <ac:chgData name="Alan Soloway" userId="0fba1a10-d962-45e3-b40e-c1d035eec118" providerId="ADAL" clId="{498817B4-99BC-4892-9CFE-1A67AD069F91}" dt="2022-11-28T20:16:08.945" v="756" actId="20577"/>
          <ac:spMkLst>
            <pc:docMk/>
            <pc:sldMk cId="0" sldId="1146"/>
            <ac:spMk id="10242" creationId="{F89C5EBF-4096-B378-D8B1-B3DF89528A6E}"/>
          </ac:spMkLst>
        </pc:spChg>
        <pc:graphicFrameChg chg="add modGraphic">
          <ac:chgData name="Alan Soloway" userId="0fba1a10-d962-45e3-b40e-c1d035eec118" providerId="ADAL" clId="{498817B4-99BC-4892-9CFE-1A67AD069F91}" dt="2022-11-29T18:35:56.785" v="1982" actId="21"/>
          <ac:graphicFrameMkLst>
            <pc:docMk/>
            <pc:sldMk cId="0" sldId="1146"/>
            <ac:graphicFrameMk id="2" creationId="{D4ABE3EA-0F3D-C92C-A5B3-50988DF2D9D8}"/>
          </ac:graphicFrameMkLst>
        </pc:graphicFrameChg>
        <pc:graphicFrameChg chg="del">
          <ac:chgData name="Alan Soloway" userId="0fba1a10-d962-45e3-b40e-c1d035eec118" providerId="ADAL" clId="{498817B4-99BC-4892-9CFE-1A67AD069F91}" dt="2022-11-29T15:45:56.824" v="1309" actId="478"/>
          <ac:graphicFrameMkLst>
            <pc:docMk/>
            <pc:sldMk cId="0" sldId="1146"/>
            <ac:graphicFrameMk id="3" creationId="{46B5C55B-B06D-67A7-E616-4E3DFEE9720E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46:10.560" v="2049"/>
        <pc:sldMkLst>
          <pc:docMk/>
          <pc:sldMk cId="0" sldId="1147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47"/>
            <ac:spMk id="2" creationId="{5AFDCEB2-11BC-184D-58A9-E333625586BE}"/>
          </ac:spMkLst>
        </pc:spChg>
        <pc:graphicFrameChg chg="del modGraphic">
          <ac:chgData name="Alan Soloway" userId="0fba1a10-d962-45e3-b40e-c1d035eec118" providerId="ADAL" clId="{498817B4-99BC-4892-9CFE-1A67AD069F91}" dt="2022-11-29T15:46:00.297" v="1310" actId="478"/>
          <ac:graphicFrameMkLst>
            <pc:docMk/>
            <pc:sldMk cId="0" sldId="1147"/>
            <ac:graphicFrameMk id="3" creationId="{642B1F87-E4DC-65C0-690B-5C102B8EEFEF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36:17.140" v="1983" actId="21"/>
          <ac:graphicFrameMkLst>
            <pc:docMk/>
            <pc:sldMk cId="0" sldId="1147"/>
            <ac:graphicFrameMk id="4" creationId="{6610AC5D-62C6-9B39-D595-64977CA48639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46:10.560" v="2049"/>
        <pc:sldMkLst>
          <pc:docMk/>
          <pc:sldMk cId="0" sldId="1148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48"/>
            <ac:spMk id="4" creationId="{01FB2396-30FE-947D-3924-FDFB30A0DA54}"/>
          </ac:spMkLst>
        </pc:spChg>
        <pc:graphicFrameChg chg="add modGraphic">
          <ac:chgData name="Alan Soloway" userId="0fba1a10-d962-45e3-b40e-c1d035eec118" providerId="ADAL" clId="{498817B4-99BC-4892-9CFE-1A67AD069F91}" dt="2022-11-29T18:26:00.725" v="1921" actId="21"/>
          <ac:graphicFrameMkLst>
            <pc:docMk/>
            <pc:sldMk cId="0" sldId="1148"/>
            <ac:graphicFrameMk id="2" creationId="{D25B8854-AFAC-71AC-0101-8809415BC848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4:34.828" v="1286" actId="478"/>
          <ac:graphicFrameMkLst>
            <pc:docMk/>
            <pc:sldMk cId="0" sldId="1148"/>
            <ac:graphicFrameMk id="5" creationId="{963561C5-AF9F-F20D-61D9-C88298859C07}"/>
          </ac:graphicFrameMkLst>
        </pc:graphicFrameChg>
      </pc:sldChg>
      <pc:sldChg chg="modSp add del mod">
        <pc:chgData name="Alan Soloway" userId="0fba1a10-d962-45e3-b40e-c1d035eec118" providerId="ADAL" clId="{498817B4-99BC-4892-9CFE-1A67AD069F91}" dt="2022-11-29T15:57:47.292" v="1347" actId="47"/>
        <pc:sldMkLst>
          <pc:docMk/>
          <pc:sldMk cId="311584391" sldId="1149"/>
        </pc:sldMkLst>
        <pc:spChg chg="mod">
          <ac:chgData name="Alan Soloway" userId="0fba1a10-d962-45e3-b40e-c1d035eec118" providerId="ADAL" clId="{498817B4-99BC-4892-9CFE-1A67AD069F91}" dt="2022-11-29T15:42:50.572" v="1263" actId="20577"/>
          <ac:spMkLst>
            <pc:docMk/>
            <pc:sldMk cId="311584391" sldId="1149"/>
            <ac:spMk id="16386" creationId="{00000000-0000-0000-0000-000000000000}"/>
          </ac:spMkLst>
        </pc:spChg>
        <pc:graphicFrameChg chg="modGraphic">
          <ac:chgData name="Alan Soloway" userId="0fba1a10-d962-45e3-b40e-c1d035eec118" providerId="ADAL" clId="{498817B4-99BC-4892-9CFE-1A67AD069F91}" dt="2022-11-29T15:56:38.791" v="1328" actId="21"/>
          <ac:graphicFrameMkLst>
            <pc:docMk/>
            <pc:sldMk cId="311584391" sldId="1149"/>
            <ac:graphicFrameMk id="2" creationId="{8D5D58F9-DFEF-B3E1-CC7A-F422796534EB}"/>
          </ac:graphicFrameMkLst>
        </pc:graphicFrameChg>
      </pc:sldChg>
      <pc:sldChg chg="modSp add mod">
        <pc:chgData name="Alan Soloway" userId="0fba1a10-d962-45e3-b40e-c1d035eec118" providerId="ADAL" clId="{498817B4-99BC-4892-9CFE-1A67AD069F91}" dt="2022-11-29T18:44:28.847" v="2042" actId="20577"/>
        <pc:sldMkLst>
          <pc:docMk/>
          <pc:sldMk cId="1934624053" sldId="1149"/>
        </pc:sldMkLst>
        <pc:spChg chg="mod">
          <ac:chgData name="Alan Soloway" userId="0fba1a10-d962-45e3-b40e-c1d035eec118" providerId="ADAL" clId="{498817B4-99BC-4892-9CFE-1A67AD069F91}" dt="2022-11-29T18:44:28.847" v="2042" actId="20577"/>
          <ac:spMkLst>
            <pc:docMk/>
            <pc:sldMk cId="1934624053" sldId="1149"/>
            <ac:spMk id="4" creationId="{96E78928-218B-3A6C-94D1-DFE46F10E3AE}"/>
          </ac:spMkLst>
        </pc:spChg>
        <pc:spChg chg="mod">
          <ac:chgData name="Alan Soloway" userId="0fba1a10-d962-45e3-b40e-c1d035eec118" providerId="ADAL" clId="{498817B4-99BC-4892-9CFE-1A67AD069F91}" dt="2022-11-29T18:30:48.292" v="1951" actId="20577"/>
          <ac:spMkLst>
            <pc:docMk/>
            <pc:sldMk cId="1934624053" sldId="1149"/>
            <ac:spMk id="7170" creationId="{CD594566-9CCC-BAD6-F3DF-4667D897F052}"/>
          </ac:spMkLst>
        </pc:spChg>
        <pc:graphicFrameChg chg="modGraphic">
          <ac:chgData name="Alan Soloway" userId="0fba1a10-d962-45e3-b40e-c1d035eec118" providerId="ADAL" clId="{498817B4-99BC-4892-9CFE-1A67AD069F91}" dt="2022-11-29T18:37:56.639" v="2001" actId="20577"/>
          <ac:graphicFrameMkLst>
            <pc:docMk/>
            <pc:sldMk cId="1934624053" sldId="1149"/>
            <ac:graphicFrameMk id="2" creationId="{128F6ADE-EA66-87BA-27AA-764612255711}"/>
          </ac:graphicFrameMkLst>
        </pc:graphicFrameChg>
      </pc:sldChg>
      <pc:sldChg chg="modSp add mod">
        <pc:chgData name="Alan Soloway" userId="0fba1a10-d962-45e3-b40e-c1d035eec118" providerId="ADAL" clId="{498817B4-99BC-4892-9CFE-1A67AD069F91}" dt="2022-11-29T22:27:00.397" v="2948" actId="6549"/>
        <pc:sldMkLst>
          <pc:docMk/>
          <pc:sldMk cId="2811349686" sldId="1150"/>
        </pc:sldMkLst>
        <pc:spChg chg="mod">
          <ac:chgData name="Alan Soloway" userId="0fba1a10-d962-45e3-b40e-c1d035eec118" providerId="ADAL" clId="{498817B4-99BC-4892-9CFE-1A67AD069F91}" dt="2022-11-29T22:27:00.397" v="2948" actId="6549"/>
          <ac:spMkLst>
            <pc:docMk/>
            <pc:sldMk cId="2811349686" sldId="1150"/>
            <ac:spMk id="2" creationId="{5AFDCEB2-11BC-184D-58A9-E333625586BE}"/>
          </ac:spMkLst>
        </pc:spChg>
        <pc:spChg chg="mod">
          <ac:chgData name="Alan Soloway" userId="0fba1a10-d962-45e3-b40e-c1d035eec118" providerId="ADAL" clId="{498817B4-99BC-4892-9CFE-1A67AD069F91}" dt="2022-11-29T21:32:27.949" v="2157" actId="20577"/>
          <ac:spMkLst>
            <pc:docMk/>
            <pc:sldMk cId="2811349686" sldId="1150"/>
            <ac:spMk id="8194" creationId="{4B5EAFD8-B6A7-3279-D925-5FA3DBF2C14E}"/>
          </ac:spMkLst>
        </pc:spChg>
        <pc:graphicFrameChg chg="mod">
          <ac:chgData name="Alan Soloway" userId="0fba1a10-d962-45e3-b40e-c1d035eec118" providerId="ADAL" clId="{498817B4-99BC-4892-9CFE-1A67AD069F91}" dt="2022-11-29T21:32:56.197" v="2160"/>
          <ac:graphicFrameMkLst>
            <pc:docMk/>
            <pc:sldMk cId="2811349686" sldId="1150"/>
            <ac:graphicFrameMk id="4" creationId="{6610AC5D-62C6-9B39-D595-64977CA48639}"/>
          </ac:graphicFrameMkLst>
        </pc:graphicFrameChg>
      </pc:sldChg>
      <pc:sldChg chg="modSp add del mod">
        <pc:chgData name="Alan Soloway" userId="0fba1a10-d962-45e3-b40e-c1d035eec118" providerId="ADAL" clId="{498817B4-99BC-4892-9CFE-1A67AD069F91}" dt="2022-11-29T16:01:12.618" v="1370" actId="47"/>
        <pc:sldMkLst>
          <pc:docMk/>
          <pc:sldMk cId="3682511898" sldId="1150"/>
        </pc:sldMkLst>
        <pc:spChg chg="mod">
          <ac:chgData name="Alan Soloway" userId="0fba1a10-d962-45e3-b40e-c1d035eec118" providerId="ADAL" clId="{498817B4-99BC-4892-9CFE-1A67AD069F91}" dt="2022-11-29T15:40:49.372" v="1214" actId="20577"/>
          <ac:spMkLst>
            <pc:docMk/>
            <pc:sldMk cId="3682511898" sldId="1150"/>
            <ac:spMk id="16386" creationId="{00000000-0000-0000-0000-000000000000}"/>
          </ac:spMkLst>
        </pc:spChg>
        <pc:graphicFrameChg chg="modGraphic">
          <ac:chgData name="Alan Soloway" userId="0fba1a10-d962-45e3-b40e-c1d035eec118" providerId="ADAL" clId="{498817B4-99BC-4892-9CFE-1A67AD069F91}" dt="2022-11-29T15:42:20.002" v="1229" actId="20577"/>
          <ac:graphicFrameMkLst>
            <pc:docMk/>
            <pc:sldMk cId="3682511898" sldId="1150"/>
            <ac:graphicFrameMk id="2" creationId="{8D5D58F9-DFEF-B3E1-CC7A-F422796534EB}"/>
          </ac:graphicFrameMkLst>
        </pc:graphicFrameChg>
      </pc:sldChg>
      <pc:sldChg chg="modSp add mod">
        <pc:chgData name="Alan Soloway" userId="0fba1a10-d962-45e3-b40e-c1d035eec118" providerId="ADAL" clId="{498817B4-99BC-4892-9CFE-1A67AD069F91}" dt="2022-11-29T22:27:42.852" v="2950"/>
        <pc:sldMkLst>
          <pc:docMk/>
          <pc:sldMk cId="1426030642" sldId="1151"/>
        </pc:sldMkLst>
        <pc:spChg chg="mod">
          <ac:chgData name="Alan Soloway" userId="0fba1a10-d962-45e3-b40e-c1d035eec118" providerId="ADAL" clId="{498817B4-99BC-4892-9CFE-1A67AD069F91}" dt="2022-11-29T22:27:03.828" v="2949" actId="6549"/>
          <ac:spMkLst>
            <pc:docMk/>
            <pc:sldMk cId="1426030642" sldId="1151"/>
            <ac:spMk id="2" creationId="{5AFDCEB2-11BC-184D-58A9-E333625586BE}"/>
          </ac:spMkLst>
        </pc:spChg>
        <pc:spChg chg="mod">
          <ac:chgData name="Alan Soloway" userId="0fba1a10-d962-45e3-b40e-c1d035eec118" providerId="ADAL" clId="{498817B4-99BC-4892-9CFE-1A67AD069F91}" dt="2022-11-29T22:26:40.252" v="2947" actId="20577"/>
          <ac:spMkLst>
            <pc:docMk/>
            <pc:sldMk cId="1426030642" sldId="1151"/>
            <ac:spMk id="8194" creationId="{4B5EAFD8-B6A7-3279-D925-5FA3DBF2C14E}"/>
          </ac:spMkLst>
        </pc:spChg>
        <pc:graphicFrameChg chg="mod">
          <ac:chgData name="Alan Soloway" userId="0fba1a10-d962-45e3-b40e-c1d035eec118" providerId="ADAL" clId="{498817B4-99BC-4892-9CFE-1A67AD069F91}" dt="2022-11-29T22:27:42.852" v="2950"/>
          <ac:graphicFrameMkLst>
            <pc:docMk/>
            <pc:sldMk cId="1426030642" sldId="1151"/>
            <ac:graphicFrameMk id="4" creationId="{6610AC5D-62C6-9B39-D595-64977CA48639}"/>
          </ac:graphicFrameMkLst>
        </pc:graphicFrameChg>
      </pc:sldChg>
      <pc:sldChg chg="add del">
        <pc:chgData name="Alan Soloway" userId="0fba1a10-d962-45e3-b40e-c1d035eec118" providerId="ADAL" clId="{498817B4-99BC-4892-9CFE-1A67AD069F91}" dt="2022-11-29T22:23:10.637" v="2806" actId="47"/>
        <pc:sldMkLst>
          <pc:docMk/>
          <pc:sldMk cId="1809149354" sldId="1151"/>
        </pc:sldMkLst>
      </pc:sldChg>
      <pc:sldChg chg="modSp add del">
        <pc:chgData name="Alan Soloway" userId="0fba1a10-d962-45e3-b40e-c1d035eec118" providerId="ADAL" clId="{498817B4-99BC-4892-9CFE-1A67AD069F91}" dt="2022-11-29T16:01:15.852" v="1371" actId="47"/>
        <pc:sldMkLst>
          <pc:docMk/>
          <pc:sldMk cId="3772142913" sldId="1151"/>
        </pc:sldMkLst>
        <pc:graphicFrameChg chg="mod">
          <ac:chgData name="Alan Soloway" userId="0fba1a10-d962-45e3-b40e-c1d035eec118" providerId="ADAL" clId="{498817B4-99BC-4892-9CFE-1A67AD069F91}" dt="2022-11-29T16:00:02.223" v="1358"/>
          <ac:graphicFrameMkLst>
            <pc:docMk/>
            <pc:sldMk cId="3772142913" sldId="1151"/>
            <ac:graphicFrameMk id="2" creationId="{8D5D58F9-DFEF-B3E1-CC7A-F422796534EB}"/>
          </ac:graphicFrameMkLst>
        </pc:graphicFrameChg>
      </pc:sldChg>
      <pc:sldChg chg="add del">
        <pc:chgData name="Alan Soloway" userId="0fba1a10-d962-45e3-b40e-c1d035eec118" providerId="ADAL" clId="{498817B4-99BC-4892-9CFE-1A67AD069F91}" dt="2022-11-29T22:24:42.349" v="2930" actId="47"/>
        <pc:sldMkLst>
          <pc:docMk/>
          <pc:sldMk cId="27653743" sldId="1152"/>
        </pc:sldMkLst>
      </pc:sldChg>
      <pc:sldMasterChg chg="modSp mod modSldLayout">
        <pc:chgData name="Alan Soloway" userId="0fba1a10-d962-45e3-b40e-c1d035eec118" providerId="ADAL" clId="{498817B4-99BC-4892-9CFE-1A67AD069F91}" dt="2022-12-06T14:34:42.962" v="3083" actId="20577"/>
        <pc:sldMasterMkLst>
          <pc:docMk/>
          <pc:sldMasterMk cId="0" sldId="2147483729"/>
        </pc:sldMasterMkLst>
        <pc:spChg chg="mod">
          <ac:chgData name="Alan Soloway" userId="0fba1a10-d962-45e3-b40e-c1d035eec118" providerId="ADAL" clId="{498817B4-99BC-4892-9CFE-1A67AD069F91}" dt="2022-11-28T17:37:43.366" v="20" actId="20577"/>
          <ac:spMkLst>
            <pc:docMk/>
            <pc:sldMasterMk cId="0" sldId="2147483729"/>
            <ac:spMk id="14" creationId="{030DF169-4F9A-4D13-8638-5028A4E3BEAA}"/>
          </ac:spMkLst>
        </pc:spChg>
        <pc:sldLayoutChg chg="modSp mod">
          <pc:chgData name="Alan Soloway" userId="0fba1a10-d962-45e3-b40e-c1d035eec118" providerId="ADAL" clId="{498817B4-99BC-4892-9CFE-1A67AD069F91}" dt="2022-12-06T14:34:42.962" v="3083" actId="20577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498817B4-99BC-4892-9CFE-1A67AD069F91}" dt="2022-11-28T17:37:29.441" v="12" actId="20577"/>
            <ac:spMkLst>
              <pc:docMk/>
              <pc:sldMasterMk cId="0" sldId="2147483729"/>
              <pc:sldLayoutMk cId="684747627" sldId="2147483988"/>
              <ac:spMk id="4" creationId="{AB6CF3B8-1087-4EA1-B913-F019DD3E242C}"/>
            </ac:spMkLst>
          </pc:spChg>
          <pc:spChg chg="mod">
            <ac:chgData name="Alan Soloway" userId="0fba1a10-d962-45e3-b40e-c1d035eec118" providerId="ADAL" clId="{498817B4-99BC-4892-9CFE-1A67AD069F91}" dt="2022-12-06T14:34:42.962" v="3083" actId="20577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12/6/2022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12/6/2022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EDEFB49-2F44-4B30-BD9D-C65FD7A0B0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19875" cy="3724275"/>
          </a:xfrm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7602CD4-D7CD-4AB6-827F-92CEFA24A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4C162D3-1214-4DCA-83D1-A8F451832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E5877F-12BD-42A2-B5FC-37519FA0EB6A}" type="slidenum">
              <a:rPr lang="en-GB" altLang="en-US" sz="1200" smtClean="0">
                <a:latin typeface="Times New Roman" panose="02020603050405020304" pitchFamily="18" charset="0"/>
              </a:rPr>
              <a:pPr/>
              <a:t>3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8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91909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42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184914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Meeting #98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13 - 19 December 2022, E-meeting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61818" y="177801"/>
            <a:ext cx="195156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SP-221216</a:t>
            </a:r>
            <a:endParaRPr lang="en-GB" altLang="en-US" sz="1200" dirty="0">
              <a:highlight>
                <a:srgbClr val="FFFF00"/>
              </a:highligh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33638"/>
            <a:ext cx="10970684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9562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SA#98, 13-19 December 2022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  <p:sldLayoutId id="214748398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4E_Electronic_2021_12/Docs/SP-211514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4E_Electronic_2021_12/Docs/SP-211516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4E_Electronic_2021_12/Docs/SP-21150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5E_Electronic_2022_03/Docs/SP-220094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5E_Electronic_2022_03/Docs/SP-22009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5E_Electronic_2022_03/Docs/SP-22009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4E_Electronic_2021_12/Docs/SP-211510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6_Budapest_2022_06/Docs/SP-220465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6_Budapest_2022_06/Docs/SP-22046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6_Budapest_2022_06/Docs/SP-220466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4E_Electronic_2021_12/Docs/SP-21151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5E_Electronic_2022_03/Docs/SP-220095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4E_Electronic_2021_12/Docs/SP-211518.zip" TargetMode="External"/><Relationship Id="rId13" Type="http://schemas.openxmlformats.org/officeDocument/2006/relationships/hyperlink" Target="https://www.3gpp.org/ftp/TSG_SA/TSG_SA/TSGS_97E_Electronic_2022-09/Docs/SP-220990.zip" TargetMode="External"/><Relationship Id="rId3" Type="http://schemas.openxmlformats.org/officeDocument/2006/relationships/hyperlink" Target="https://www.3gpp.org/ftp/tsg_sa/TSG_SA/TSGS_94E_Electronic_2021_12/Docs/SP-211517.zip" TargetMode="External"/><Relationship Id="rId7" Type="http://schemas.openxmlformats.org/officeDocument/2006/relationships/hyperlink" Target="https://www.3gpp.org/ftp/tsg_sa/TSG_SA/TSGS_93E_Electronic_2021_09/Docs/SP-210957.zip" TargetMode="External"/><Relationship Id="rId12" Type="http://schemas.openxmlformats.org/officeDocument/2006/relationships/hyperlink" Target="https://www.3gpp.org/ftp/TSG_SA/TSG_SA/TSGS_97E_Electronic_2022-09/Docs/SP-220917.zip" TargetMode="External"/><Relationship Id="rId17" Type="http://schemas.openxmlformats.org/officeDocument/2006/relationships/hyperlink" Target="https://www.3gpp.org/ftp/TSG_SA/TSG_SA/TSGS_97E_Electronic_2022-09/Docs/SP-220915.zip" TargetMode="External"/><Relationship Id="rId2" Type="http://schemas.openxmlformats.org/officeDocument/2006/relationships/hyperlink" Target="https://www.3gpp.org/ftp/tsg_sa/TSG_SA/TSGS_93E_Electronic_2021_09/Docs/SP-210958.zip" TargetMode="External"/><Relationship Id="rId16" Type="http://schemas.openxmlformats.org/officeDocument/2006/relationships/hyperlink" Target="https://www.3gpp.org/ftp/TSG_SA/TSG_SA/TSGS_97E_Electronic_2022-09/Docs/SP-220916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TSG_SA/TSGS_95E_Electronic_2022_03/Docs/SP-220098.zip" TargetMode="External"/><Relationship Id="rId11" Type="http://schemas.openxmlformats.org/officeDocument/2006/relationships/hyperlink" Target="https://www.3gpp.org/ftp/tsg_sa/TSG_SA/TSGS_96_Budapest_2022_06/Docs/SP-220470.zip" TargetMode="External"/><Relationship Id="rId5" Type="http://schemas.openxmlformats.org/officeDocument/2006/relationships/hyperlink" Target="https://www.3gpp.org/ftp/tsg_sa/TSG_SA/TSGS_94E_Electronic_2021_12/Docs/SP-211519.zip" TargetMode="External"/><Relationship Id="rId15" Type="http://schemas.openxmlformats.org/officeDocument/2006/relationships/hyperlink" Target="https://www.3gpp.org/ftp/TSG_SA/TSG_SA/TSGS_97E_Electronic_2022-09/Docs/SP-220914.zip" TargetMode="External"/><Relationship Id="rId10" Type="http://schemas.openxmlformats.org/officeDocument/2006/relationships/hyperlink" Target="https://www.3gpp.org/ftp/tsg_sa/TSG_SA/TSGS_96_Budapest_2022_06/Docs/SP-220469.zip" TargetMode="External"/><Relationship Id="rId4" Type="http://schemas.openxmlformats.org/officeDocument/2006/relationships/hyperlink" Target="https://www.3gpp.org/ftp/tsg_sa/TSG_SA/TSGS_93E_Electronic_2021_09/Docs/SP-210959.zip" TargetMode="External"/><Relationship Id="rId9" Type="http://schemas.openxmlformats.org/officeDocument/2006/relationships/hyperlink" Target="https://www.3gpp.org/ftp/tsg_sa/TSG_SA/TSGS_95E_Electronic_2022_03/Docs/SP-220330.zip" TargetMode="External"/><Relationship Id="rId14" Type="http://schemas.openxmlformats.org/officeDocument/2006/relationships/hyperlink" Target="https://www.3gpp.org/ftp/TSG_SA/TSG_SA/TSGS_97E_Electronic_2022-09/Docs/SP-220913.zip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095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4E_Electronic_2021_12/Docs/SP-21151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095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4E_Electronic_2021_12/Docs/SP-21151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5E_Electronic_2022_03/Docs/SP-22009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095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4E_Electronic_2021_12/Docs/SP-21151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5E_Electronic_2022_03/Docs/SP-220330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6_Budapest_2022_06/Docs/SP-22046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6_Budapest_2022_06/Docs/SP-220470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7E_Electronic_2022-09/Docs/SP-22091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7E_Electronic_2022-09/Docs/SP-220990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7E_Electronic_2022-09/Docs/SP-22091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7E_Electronic_2022-09/Docs/SP-220914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7E_Electronic_2022-09/Docs/SP-220916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7E_Electronic_2022-09/Docs/SP-220915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4E_Electronic_2021_12/Docs/SP-211510.zip" TargetMode="External"/><Relationship Id="rId13" Type="http://schemas.openxmlformats.org/officeDocument/2006/relationships/hyperlink" Target="https://www.3gpp.org/ftp/tsg_sa/TSG_SA/TSGS_95E_Electronic_2022_03/Docs/SP-220095.zip" TargetMode="External"/><Relationship Id="rId3" Type="http://schemas.openxmlformats.org/officeDocument/2006/relationships/hyperlink" Target="https://www.3gpp.org/ftp/tsg_sa/TSG_SA/TSGS_94E_Electronic_2021_12/Docs/SP-211516.zip" TargetMode="External"/><Relationship Id="rId7" Type="http://schemas.openxmlformats.org/officeDocument/2006/relationships/hyperlink" Target="https://www.3gpp.org/ftp/tsg_sa/TSG_SA/TSGS_95E_Electronic_2022_03/Docs/SP-220097.zip" TargetMode="External"/><Relationship Id="rId12" Type="http://schemas.openxmlformats.org/officeDocument/2006/relationships/hyperlink" Target="https://www.3gpp.org/ftp/tsg_sa/TSG_SA/TSGS_94E_Electronic_2021_12/Docs/SP-211513.zip" TargetMode="External"/><Relationship Id="rId2" Type="http://schemas.openxmlformats.org/officeDocument/2006/relationships/hyperlink" Target="https://www.3gpp.org/ftp/tsg_sa/TSG_SA/TSGS_94E_Electronic_2021_12/Docs/SP-211514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TSG_SA/TSGS_95E_Electronic_2022_03/Docs/SP-220093.zip" TargetMode="External"/><Relationship Id="rId11" Type="http://schemas.openxmlformats.org/officeDocument/2006/relationships/hyperlink" Target="https://www.3gpp.org/ftp/tsg_sa/TSG_SA/TSGS_96_Budapest_2022_06/Docs/SP-220466.zip" TargetMode="External"/><Relationship Id="rId5" Type="http://schemas.openxmlformats.org/officeDocument/2006/relationships/hyperlink" Target="https://www.3gpp.org/ftp/tsg_sa/TSG_SA/TSGS_95E_Electronic_2022_03/Docs/SP-220094.zip" TargetMode="External"/><Relationship Id="rId10" Type="http://schemas.openxmlformats.org/officeDocument/2006/relationships/hyperlink" Target="https://www.3gpp.org/ftp/tsg_sa/TSG_SA/TSGS_96_Budapest_2022_06/Docs/SP-220467.zip" TargetMode="External"/><Relationship Id="rId4" Type="http://schemas.openxmlformats.org/officeDocument/2006/relationships/hyperlink" Target="https://www.3gpp.org/ftp/tsg_sa/TSG_SA/TSGS_94E_Electronic_2021_12/Docs/SP-211509.zip" TargetMode="External"/><Relationship Id="rId9" Type="http://schemas.openxmlformats.org/officeDocument/2006/relationships/hyperlink" Target="https://www.3gpp.org/ftp/tsg_sa/TSG_SA/TSGS_96_Budapest_2022_06/Docs/SP-220465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82813" y="1671639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GB" sz="6000" dirty="0"/>
              <a:t> </a:t>
            </a:r>
            <a:r>
              <a:rPr lang="en-US" sz="5300" b="1" dirty="0"/>
              <a:t>TSG SA WG6 (SA6)</a:t>
            </a:r>
            <a:br>
              <a:rPr lang="en-US" sz="5300" b="1" dirty="0"/>
            </a:br>
            <a:r>
              <a:rPr lang="en-US" sz="5300" b="1" dirty="0"/>
              <a:t>Status Report at TSG SA#98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dirty="0">
                <a:latin typeface="Arial" panose="020B0604020202020204" pitchFamily="34" charset="0"/>
              </a:rPr>
              <a:t>Alan Soloway</a:t>
            </a:r>
          </a:p>
          <a:p>
            <a:pPr>
              <a:lnSpc>
                <a:spcPct val="80000"/>
              </a:lnSpc>
            </a:pPr>
            <a:endParaRPr lang="en-US" altLang="en-US" sz="12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 (Qualcomm Technologies Inc)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2263" y="3197225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4.6)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D0E68FC-DEDE-C427-3C09-C0BBDE6B1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FS_MCShAC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20B923F-E199-4178-CE42-352B860B46C7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kern="0" dirty="0"/>
              <a:t>11 pCRs for TR 23.700-38 were approved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kern="0" dirty="0"/>
              <a:t>Added solutions and solution evaluation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kern="0" dirty="0"/>
              <a:t>Presently TR sent to SA for information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400" kern="0" dirty="0"/>
              <a:t>None identified</a:t>
            </a:r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00" kern="0" dirty="0"/>
              <a:t>Complete the solutions, overall evaluations and conclusions</a:t>
            </a:r>
          </a:p>
          <a:p>
            <a:pPr lvl="1">
              <a:defRPr/>
            </a:pPr>
            <a:r>
              <a:rPr lang="en-GB" sz="1400" kern="0" dirty="0"/>
              <a:t>The target is to conclude the study in SA6#53</a:t>
            </a:r>
            <a:endParaRPr lang="en-GB" sz="20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6AD20E2-C745-F276-69F2-D6A17839F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085454"/>
              </p:ext>
            </p:extLst>
          </p:nvPr>
        </p:nvGraphicFramePr>
        <p:xfrm>
          <a:off x="647700" y="1454150"/>
          <a:ext cx="11216901" cy="39617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84077">
                  <a:extLst>
                    <a:ext uri="{9D8B030D-6E8A-4147-A177-3AD203B41FA5}">
                      <a16:colId xmlns:a16="http://schemas.microsoft.com/office/drawing/2014/main" val="2422248436"/>
                    </a:ext>
                  </a:extLst>
                </a:gridCol>
                <a:gridCol w="4690599">
                  <a:extLst>
                    <a:ext uri="{9D8B030D-6E8A-4147-A177-3AD203B41FA5}">
                      <a16:colId xmlns:a16="http://schemas.microsoft.com/office/drawing/2014/main" val="1567154785"/>
                    </a:ext>
                  </a:extLst>
                </a:gridCol>
                <a:gridCol w="1259516">
                  <a:extLst>
                    <a:ext uri="{9D8B030D-6E8A-4147-A177-3AD203B41FA5}">
                      <a16:colId xmlns:a16="http://schemas.microsoft.com/office/drawing/2014/main" val="3194369150"/>
                    </a:ext>
                  </a:extLst>
                </a:gridCol>
                <a:gridCol w="701321">
                  <a:extLst>
                    <a:ext uri="{9D8B030D-6E8A-4147-A177-3AD203B41FA5}">
                      <a16:colId xmlns:a16="http://schemas.microsoft.com/office/drawing/2014/main" val="3483846499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2926989517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887885500"/>
                    </a:ext>
                  </a:extLst>
                </a:gridCol>
                <a:gridCol w="607683">
                  <a:extLst>
                    <a:ext uri="{9D8B030D-6E8A-4147-A177-3AD203B41FA5}">
                      <a16:colId xmlns:a16="http://schemas.microsoft.com/office/drawing/2014/main" val="8067126"/>
                    </a:ext>
                  </a:extLst>
                </a:gridCol>
                <a:gridCol w="2157315">
                  <a:extLst>
                    <a:ext uri="{9D8B030D-6E8A-4147-A177-3AD203B41FA5}">
                      <a16:colId xmlns:a16="http://schemas.microsoft.com/office/drawing/2014/main" val="531570703"/>
                    </a:ext>
                  </a:extLst>
                </a:gridCol>
              </a:tblGrid>
              <a:tr h="1842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64205277"/>
                  </a:ext>
                </a:extLst>
              </a:tr>
              <a:tr h="101001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940020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sharing of administrative configuration between interconnected MC service systems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FS_MCShAC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3"/>
                        </a:rPr>
                        <a:t>SP-211514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Normative work in Release 19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51730327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5D522-120E-8552-2EA4-912361810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FS_MCAHGC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EB0BCA2-FBA6-2984-C731-F3BA6B0BD9D1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3 pCRs for TR 23.700-76 were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Normative work is initiated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400" kern="0" dirty="0"/>
              <a:t>None identified</a:t>
            </a:r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Work on the open key issue related to emergency alert</a:t>
            </a:r>
          </a:p>
          <a:p>
            <a:pPr lvl="1">
              <a:defRPr/>
            </a:pPr>
            <a:r>
              <a:rPr lang="en-US" sz="1400" kern="0" dirty="0"/>
              <a:t>Focus on completing normative.</a:t>
            </a:r>
          </a:p>
          <a:p>
            <a:pPr lvl="1">
              <a:defRPr/>
            </a:pPr>
            <a:endParaRPr lang="en-US" sz="20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0A5063D-1703-330A-C175-134841E2C2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734570"/>
              </p:ext>
            </p:extLst>
          </p:nvPr>
        </p:nvGraphicFramePr>
        <p:xfrm>
          <a:off x="647700" y="1460126"/>
          <a:ext cx="11216901" cy="54292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84077">
                  <a:extLst>
                    <a:ext uri="{9D8B030D-6E8A-4147-A177-3AD203B41FA5}">
                      <a16:colId xmlns:a16="http://schemas.microsoft.com/office/drawing/2014/main" val="3049442884"/>
                    </a:ext>
                  </a:extLst>
                </a:gridCol>
                <a:gridCol w="4690599">
                  <a:extLst>
                    <a:ext uri="{9D8B030D-6E8A-4147-A177-3AD203B41FA5}">
                      <a16:colId xmlns:a16="http://schemas.microsoft.com/office/drawing/2014/main" val="52779837"/>
                    </a:ext>
                  </a:extLst>
                </a:gridCol>
                <a:gridCol w="1259516">
                  <a:extLst>
                    <a:ext uri="{9D8B030D-6E8A-4147-A177-3AD203B41FA5}">
                      <a16:colId xmlns:a16="http://schemas.microsoft.com/office/drawing/2014/main" val="1170389164"/>
                    </a:ext>
                  </a:extLst>
                </a:gridCol>
                <a:gridCol w="701321">
                  <a:extLst>
                    <a:ext uri="{9D8B030D-6E8A-4147-A177-3AD203B41FA5}">
                      <a16:colId xmlns:a16="http://schemas.microsoft.com/office/drawing/2014/main" val="1420079527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681653892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202137012"/>
                    </a:ext>
                  </a:extLst>
                </a:gridCol>
                <a:gridCol w="607683">
                  <a:extLst>
                    <a:ext uri="{9D8B030D-6E8A-4147-A177-3AD203B41FA5}">
                      <a16:colId xmlns:a16="http://schemas.microsoft.com/office/drawing/2014/main" val="416081253"/>
                    </a:ext>
                  </a:extLst>
                </a:gridCol>
                <a:gridCol w="2157315">
                  <a:extLst>
                    <a:ext uri="{9D8B030D-6E8A-4147-A177-3AD203B41FA5}">
                      <a16:colId xmlns:a16="http://schemas.microsoft.com/office/drawing/2014/main" val="4076331603"/>
                    </a:ext>
                  </a:extLst>
                </a:gridCol>
              </a:tblGrid>
              <a:tr h="1842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762861992"/>
                  </a:ext>
                </a:extLst>
              </a:tr>
              <a:tr h="206665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940022 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I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Mission Critical ad hoc group communications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FS_MCAHGC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3"/>
                        </a:rPr>
                        <a:t>SP-211516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Coversheet (S6-221360) submitted for TR 23.700-76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41496917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 vert="horz" wrap="square" lIns="121907" tIns="60953" rIns="121907" bIns="60953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b="1" dirty="0"/>
              <a:t>FS_NSCALE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586318" y="2836334"/>
            <a:ext cx="11000317" cy="33909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since SA#97-e: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2 CRs for TR 23.700-99 were approved. 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dirty="0">
                <a:sym typeface="+mn-ea"/>
              </a:rPr>
              <a:t>Conclusions for</a:t>
            </a:r>
            <a:r>
              <a:rPr lang="en-US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 solution #9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 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RAN impacts and dependencies: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None identified</a:t>
            </a:r>
          </a:p>
          <a:p>
            <a:pPr marL="342900" marR="0" lvl="1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Focus on completing normative</a:t>
            </a:r>
            <a:endParaRPr lang="en-US" sz="2000" kern="0" dirty="0">
              <a:cs typeface="+mn-cs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F19BD5C-DC3A-D314-86E9-13A10CC35D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031455"/>
              </p:ext>
            </p:extLst>
          </p:nvPr>
        </p:nvGraphicFramePr>
        <p:xfrm>
          <a:off x="647700" y="1454150"/>
          <a:ext cx="11216901" cy="4709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84077">
                  <a:extLst>
                    <a:ext uri="{9D8B030D-6E8A-4147-A177-3AD203B41FA5}">
                      <a16:colId xmlns:a16="http://schemas.microsoft.com/office/drawing/2014/main" val="3049442884"/>
                    </a:ext>
                  </a:extLst>
                </a:gridCol>
                <a:gridCol w="4690599">
                  <a:extLst>
                    <a:ext uri="{9D8B030D-6E8A-4147-A177-3AD203B41FA5}">
                      <a16:colId xmlns:a16="http://schemas.microsoft.com/office/drawing/2014/main" val="52779837"/>
                    </a:ext>
                  </a:extLst>
                </a:gridCol>
                <a:gridCol w="1259516">
                  <a:extLst>
                    <a:ext uri="{9D8B030D-6E8A-4147-A177-3AD203B41FA5}">
                      <a16:colId xmlns:a16="http://schemas.microsoft.com/office/drawing/2014/main" val="1170389164"/>
                    </a:ext>
                  </a:extLst>
                </a:gridCol>
                <a:gridCol w="701321">
                  <a:extLst>
                    <a:ext uri="{9D8B030D-6E8A-4147-A177-3AD203B41FA5}">
                      <a16:colId xmlns:a16="http://schemas.microsoft.com/office/drawing/2014/main" val="1420079527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681653892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202137012"/>
                    </a:ext>
                  </a:extLst>
                </a:gridCol>
                <a:gridCol w="607683">
                  <a:extLst>
                    <a:ext uri="{9D8B030D-6E8A-4147-A177-3AD203B41FA5}">
                      <a16:colId xmlns:a16="http://schemas.microsoft.com/office/drawing/2014/main" val="416081253"/>
                    </a:ext>
                  </a:extLst>
                </a:gridCol>
                <a:gridCol w="2157315">
                  <a:extLst>
                    <a:ext uri="{9D8B030D-6E8A-4147-A177-3AD203B41FA5}">
                      <a16:colId xmlns:a16="http://schemas.microsoft.com/office/drawing/2014/main" val="4076331603"/>
                    </a:ext>
                  </a:extLst>
                </a:gridCol>
              </a:tblGrid>
              <a:tr h="1842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762861992"/>
                  </a:ext>
                </a:extLst>
              </a:tr>
              <a:tr h="154846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910022</a:t>
                      </a:r>
                      <a:endParaRPr lang="en-US" altLang="en-US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Network Slice Capability Exposure for Application Layer Enablement </a:t>
                      </a:r>
                      <a:endParaRPr lang="en-US" altLang="en-US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FS_NSCALE</a:t>
                      </a:r>
                      <a:endParaRPr lang="en-US" alt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Sep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-2022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3"/>
                        </a:rPr>
                        <a:t>SP-211509</a:t>
                      </a:r>
                      <a:endParaRPr lang="en-US" alt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577856519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F44B647-547C-3286-3129-072728C3A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FS_SNAAPP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F5144905-404F-3F2A-E2D4-D2D6A7626595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since SA#97-e:</a:t>
            </a:r>
          </a:p>
          <a:p>
            <a:pPr lvl="1">
              <a:defRPr/>
            </a:pPr>
            <a:r>
              <a:rPr lang="en-US" sz="1400" kern="0" dirty="0"/>
              <a:t>Addition of use case descriptions in Annex and resolution of remaining ENs</a:t>
            </a:r>
          </a:p>
          <a:p>
            <a:pPr lvl="1"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RAN impacts and dependencies: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None identified</a:t>
            </a:r>
          </a:p>
          <a:p>
            <a:pPr marL="342900" marR="0" lvl="1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Maintenance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lvl="1">
              <a:defRPr/>
            </a:pPr>
            <a:endParaRPr lang="en-US" sz="20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03A38D3-7BE5-ED66-51B0-FA7453CB06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564629"/>
              </p:ext>
            </p:extLst>
          </p:nvPr>
        </p:nvGraphicFramePr>
        <p:xfrm>
          <a:off x="647700" y="1454150"/>
          <a:ext cx="11216901" cy="51487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84077">
                  <a:extLst>
                    <a:ext uri="{9D8B030D-6E8A-4147-A177-3AD203B41FA5}">
                      <a16:colId xmlns:a16="http://schemas.microsoft.com/office/drawing/2014/main" val="3049442884"/>
                    </a:ext>
                  </a:extLst>
                </a:gridCol>
                <a:gridCol w="4690599">
                  <a:extLst>
                    <a:ext uri="{9D8B030D-6E8A-4147-A177-3AD203B41FA5}">
                      <a16:colId xmlns:a16="http://schemas.microsoft.com/office/drawing/2014/main" val="52779837"/>
                    </a:ext>
                  </a:extLst>
                </a:gridCol>
                <a:gridCol w="1259516">
                  <a:extLst>
                    <a:ext uri="{9D8B030D-6E8A-4147-A177-3AD203B41FA5}">
                      <a16:colId xmlns:a16="http://schemas.microsoft.com/office/drawing/2014/main" val="1170389164"/>
                    </a:ext>
                  </a:extLst>
                </a:gridCol>
                <a:gridCol w="701321">
                  <a:extLst>
                    <a:ext uri="{9D8B030D-6E8A-4147-A177-3AD203B41FA5}">
                      <a16:colId xmlns:a16="http://schemas.microsoft.com/office/drawing/2014/main" val="1420079527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681653892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202137012"/>
                    </a:ext>
                  </a:extLst>
                </a:gridCol>
                <a:gridCol w="607683">
                  <a:extLst>
                    <a:ext uri="{9D8B030D-6E8A-4147-A177-3AD203B41FA5}">
                      <a16:colId xmlns:a16="http://schemas.microsoft.com/office/drawing/2014/main" val="416081253"/>
                    </a:ext>
                  </a:extLst>
                </a:gridCol>
                <a:gridCol w="2157315">
                  <a:extLst>
                    <a:ext uri="{9D8B030D-6E8A-4147-A177-3AD203B41FA5}">
                      <a16:colId xmlns:a16="http://schemas.microsoft.com/office/drawing/2014/main" val="4076331603"/>
                    </a:ext>
                  </a:extLst>
                </a:gridCol>
              </a:tblGrid>
              <a:tr h="1842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762861992"/>
                  </a:ext>
                </a:extLst>
              </a:tr>
              <a:tr h="18646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920014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aspects for subscriber-aware northbound API access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5" marB="609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FS_SNAAPP</a:t>
                      </a:r>
                    </a:p>
                  </a:txBody>
                  <a:tcPr marL="121931" marR="121931" marT="60905" marB="6090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3"/>
                        </a:rPr>
                        <a:t>SP-220094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55181816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7DDF86DC-1606-275F-F5D9-577AA08FF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FS_ACE_IoT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1FB2396-30FE-947D-3924-FDFB30A0DA54}"/>
              </a:ext>
            </a:extLst>
          </p:cNvPr>
          <p:cNvSpPr txBox="1">
            <a:spLocks/>
          </p:cNvSpPr>
          <p:nvPr/>
        </p:nvSpPr>
        <p:spPr>
          <a:xfrm>
            <a:off x="711200" y="2617695"/>
            <a:ext cx="11000317" cy="40222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2 </a:t>
            </a:r>
            <a:r>
              <a:rPr lang="en-US" altLang="zh-CN" sz="1400" kern="0" dirty="0" err="1"/>
              <a:t>pCRs</a:t>
            </a:r>
            <a:r>
              <a:rPr lang="en-US" altLang="zh-CN" sz="1400" kern="0" dirty="0"/>
              <a:t> for TR 23.700-97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One solution update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One additional evaluations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An editorial update and overall evaluation cleanup.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Generated LS  to SA2 (S6-220375/ S2-2210208), response to  address Editor’s Note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600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None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Update SID target date.</a:t>
            </a:r>
          </a:p>
          <a:p>
            <a:pPr lvl="1">
              <a:defRPr/>
            </a:pPr>
            <a:r>
              <a:rPr lang="en-US" sz="1400" kern="0" dirty="0"/>
              <a:t>Finalize evaluations and resolve Editor’s Notes</a:t>
            </a:r>
          </a:p>
          <a:p>
            <a:pPr lvl="1">
              <a:defRPr/>
            </a:pPr>
            <a:r>
              <a:rPr lang="en-US" sz="1400" kern="0" dirty="0"/>
              <a:t>Send TR 23.700-97 for approval to SA #99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25B8854-AFAC-71AC-0101-8809415BC8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371947"/>
              </p:ext>
            </p:extLst>
          </p:nvPr>
        </p:nvGraphicFramePr>
        <p:xfrm>
          <a:off x="647700" y="1454150"/>
          <a:ext cx="11216901" cy="5148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84077">
                  <a:extLst>
                    <a:ext uri="{9D8B030D-6E8A-4147-A177-3AD203B41FA5}">
                      <a16:colId xmlns:a16="http://schemas.microsoft.com/office/drawing/2014/main" val="3049442884"/>
                    </a:ext>
                  </a:extLst>
                </a:gridCol>
                <a:gridCol w="4690599">
                  <a:extLst>
                    <a:ext uri="{9D8B030D-6E8A-4147-A177-3AD203B41FA5}">
                      <a16:colId xmlns:a16="http://schemas.microsoft.com/office/drawing/2014/main" val="52779837"/>
                    </a:ext>
                  </a:extLst>
                </a:gridCol>
                <a:gridCol w="1259516">
                  <a:extLst>
                    <a:ext uri="{9D8B030D-6E8A-4147-A177-3AD203B41FA5}">
                      <a16:colId xmlns:a16="http://schemas.microsoft.com/office/drawing/2014/main" val="1170389164"/>
                    </a:ext>
                  </a:extLst>
                </a:gridCol>
                <a:gridCol w="701321">
                  <a:extLst>
                    <a:ext uri="{9D8B030D-6E8A-4147-A177-3AD203B41FA5}">
                      <a16:colId xmlns:a16="http://schemas.microsoft.com/office/drawing/2014/main" val="1420079527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681653892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202137012"/>
                    </a:ext>
                  </a:extLst>
                </a:gridCol>
                <a:gridCol w="607683">
                  <a:extLst>
                    <a:ext uri="{9D8B030D-6E8A-4147-A177-3AD203B41FA5}">
                      <a16:colId xmlns:a16="http://schemas.microsoft.com/office/drawing/2014/main" val="416081253"/>
                    </a:ext>
                  </a:extLst>
                </a:gridCol>
                <a:gridCol w="2157315">
                  <a:extLst>
                    <a:ext uri="{9D8B030D-6E8A-4147-A177-3AD203B41FA5}">
                      <a16:colId xmlns:a16="http://schemas.microsoft.com/office/drawing/2014/main" val="4076331603"/>
                    </a:ext>
                  </a:extLst>
                </a:gridCol>
              </a:tblGrid>
              <a:tr h="1842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762861992"/>
                  </a:ext>
                </a:extLst>
              </a:tr>
              <a:tr h="186462"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920016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Capability Exposure for IoT Platforms</a:t>
                      </a:r>
                      <a:endParaRPr lang="en-GB" altLang="zh-CN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FS_ACE_IoT</a:t>
                      </a: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Jun-2022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dirty="0">
                          <a:hlinkClick r:id="rId3"/>
                        </a:rPr>
                        <a:t>SP-220093</a:t>
                      </a:r>
                      <a:endParaRPr lang="en-GB" altLang="zh-CN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Expecting response LS to address EN</a:t>
                      </a: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223587269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3EB7C79-FF81-2F38-6631-286635B22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FS_5GFLS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133B8AA-99EB-958B-441D-9A6ED3264D7C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1413" indent="-227013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598613" indent="-227013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5813" indent="-227013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12 pCRs for TR 23.700-96 were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The overall evaluation for all of 6 Key Issues and related 8 solutions were added.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The conclusion for all of 6 Key Issues were concluded.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400" kern="0" dirty="0"/>
              <a:t>None identified</a:t>
            </a:r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Focus on completing the normative work.</a:t>
            </a:r>
            <a:endParaRPr lang="en-US" altLang="zh-CN" sz="18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223EB76-6A69-0650-F819-27613306FB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312044"/>
              </p:ext>
            </p:extLst>
          </p:nvPr>
        </p:nvGraphicFramePr>
        <p:xfrm>
          <a:off x="647700" y="1454150"/>
          <a:ext cx="11216901" cy="54292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84077">
                  <a:extLst>
                    <a:ext uri="{9D8B030D-6E8A-4147-A177-3AD203B41FA5}">
                      <a16:colId xmlns:a16="http://schemas.microsoft.com/office/drawing/2014/main" val="3049442884"/>
                    </a:ext>
                  </a:extLst>
                </a:gridCol>
                <a:gridCol w="4690599">
                  <a:extLst>
                    <a:ext uri="{9D8B030D-6E8A-4147-A177-3AD203B41FA5}">
                      <a16:colId xmlns:a16="http://schemas.microsoft.com/office/drawing/2014/main" val="52779837"/>
                    </a:ext>
                  </a:extLst>
                </a:gridCol>
                <a:gridCol w="1259516">
                  <a:extLst>
                    <a:ext uri="{9D8B030D-6E8A-4147-A177-3AD203B41FA5}">
                      <a16:colId xmlns:a16="http://schemas.microsoft.com/office/drawing/2014/main" val="1170389164"/>
                    </a:ext>
                  </a:extLst>
                </a:gridCol>
                <a:gridCol w="701321">
                  <a:extLst>
                    <a:ext uri="{9D8B030D-6E8A-4147-A177-3AD203B41FA5}">
                      <a16:colId xmlns:a16="http://schemas.microsoft.com/office/drawing/2014/main" val="1420079527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681653892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202137012"/>
                    </a:ext>
                  </a:extLst>
                </a:gridCol>
                <a:gridCol w="607683">
                  <a:extLst>
                    <a:ext uri="{9D8B030D-6E8A-4147-A177-3AD203B41FA5}">
                      <a16:colId xmlns:a16="http://schemas.microsoft.com/office/drawing/2014/main" val="416081253"/>
                    </a:ext>
                  </a:extLst>
                </a:gridCol>
                <a:gridCol w="2157315">
                  <a:extLst>
                    <a:ext uri="{9D8B030D-6E8A-4147-A177-3AD203B41FA5}">
                      <a16:colId xmlns:a16="http://schemas.microsoft.com/office/drawing/2014/main" val="4076331603"/>
                    </a:ext>
                  </a:extLst>
                </a:gridCol>
              </a:tblGrid>
              <a:tr h="1842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762861992"/>
                  </a:ext>
                </a:extLst>
              </a:tr>
              <a:tr h="206665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920015</a:t>
                      </a:r>
                    </a:p>
                  </a:txBody>
                  <a:tcPr marL="12700" marR="12700" marT="12708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5G-enabled fused location service capability exposure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FS_5GFLS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12700" marR="12700" marT="12708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12700" marR="12700" marT="12708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dirty="0">
                          <a:hlinkClick r:id="rId3"/>
                        </a:rPr>
                        <a:t>SP-220097</a:t>
                      </a:r>
                      <a:endParaRPr lang="en-GB" altLang="zh-CN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Coversheet for TR 23.700-96 will be submitted for information and approval</a:t>
                      </a: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8032767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B19BE02C-0930-35B4-BC36-668244349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FS_eEDGEAPP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6919C-346A-C9ED-CFB1-8BAFE28EAF62}"/>
              </a:ext>
            </a:extLst>
          </p:cNvPr>
          <p:cNvSpPr txBox="1">
            <a:spLocks/>
          </p:cNvSpPr>
          <p:nvPr/>
        </p:nvSpPr>
        <p:spPr>
          <a:xfrm>
            <a:off x="557742" y="2677585"/>
            <a:ext cx="11000316" cy="37676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71 pCRs for TR 23.700-98 were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4 Architecture enhancements and 14 new solutions added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11 Key Issues were concluded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LSes (S6-222543, S6-223553) are sent to SA plenary for consolidating inputs from other groups on LS from GSMA OPAG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400" kern="0" dirty="0"/>
              <a:t>None identified</a:t>
            </a:r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Focus on completing normative.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sz="2000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F35DDEB-7A64-39F8-C086-39DBDF8F49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773795"/>
              </p:ext>
            </p:extLst>
          </p:nvPr>
        </p:nvGraphicFramePr>
        <p:xfrm>
          <a:off x="647700" y="1454150"/>
          <a:ext cx="11216901" cy="54292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84077">
                  <a:extLst>
                    <a:ext uri="{9D8B030D-6E8A-4147-A177-3AD203B41FA5}">
                      <a16:colId xmlns:a16="http://schemas.microsoft.com/office/drawing/2014/main" val="3049442884"/>
                    </a:ext>
                  </a:extLst>
                </a:gridCol>
                <a:gridCol w="4690599">
                  <a:extLst>
                    <a:ext uri="{9D8B030D-6E8A-4147-A177-3AD203B41FA5}">
                      <a16:colId xmlns:a16="http://schemas.microsoft.com/office/drawing/2014/main" val="52779837"/>
                    </a:ext>
                  </a:extLst>
                </a:gridCol>
                <a:gridCol w="1259516">
                  <a:extLst>
                    <a:ext uri="{9D8B030D-6E8A-4147-A177-3AD203B41FA5}">
                      <a16:colId xmlns:a16="http://schemas.microsoft.com/office/drawing/2014/main" val="1170389164"/>
                    </a:ext>
                  </a:extLst>
                </a:gridCol>
                <a:gridCol w="701321">
                  <a:extLst>
                    <a:ext uri="{9D8B030D-6E8A-4147-A177-3AD203B41FA5}">
                      <a16:colId xmlns:a16="http://schemas.microsoft.com/office/drawing/2014/main" val="1420079527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681653892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202137012"/>
                    </a:ext>
                  </a:extLst>
                </a:gridCol>
                <a:gridCol w="607683">
                  <a:extLst>
                    <a:ext uri="{9D8B030D-6E8A-4147-A177-3AD203B41FA5}">
                      <a16:colId xmlns:a16="http://schemas.microsoft.com/office/drawing/2014/main" val="416081253"/>
                    </a:ext>
                  </a:extLst>
                </a:gridCol>
                <a:gridCol w="2157315">
                  <a:extLst>
                    <a:ext uri="{9D8B030D-6E8A-4147-A177-3AD203B41FA5}">
                      <a16:colId xmlns:a16="http://schemas.microsoft.com/office/drawing/2014/main" val="4076331603"/>
                    </a:ext>
                  </a:extLst>
                </a:gridCol>
              </a:tblGrid>
              <a:tr h="1842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762861992"/>
                  </a:ext>
                </a:extLst>
              </a:tr>
              <a:tr h="206665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920017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Architecture for enabling Edge Applications</a:t>
                      </a:r>
                    </a:p>
                  </a:txBody>
                  <a:tcPr marL="121931" marR="121931" marT="60907" marB="609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FS_eEDGEAPP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7" marB="60907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3"/>
                        </a:rPr>
                        <a:t>SP-211510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Coversheet (S6-223475) submitted for TR 23.700-98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0725114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3628809-969C-B787-24D0-A92F3039A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FS_eUASAPP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EDC2BEA-3199-CAD9-D4F2-1A93F0170498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7 pCRs for TR 23.700-55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Solutions and overall evaluation added for the remaining KI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Requirements added for the remaining KIs in the TR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Conclusion added for the remaining KI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TR sent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 </a:t>
            </a:r>
            <a:r>
              <a:rPr lang="en-US" altLang="de-DE" sz="1800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/>
              <a:t>None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No more work expected, study completed.</a:t>
            </a:r>
            <a:endParaRPr lang="en-US" sz="20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AF10E3F-9722-19B6-62C7-3B366C406C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490913"/>
              </p:ext>
            </p:extLst>
          </p:nvPr>
        </p:nvGraphicFramePr>
        <p:xfrm>
          <a:off x="647700" y="1454150"/>
          <a:ext cx="11216901" cy="68967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84077">
                  <a:extLst>
                    <a:ext uri="{9D8B030D-6E8A-4147-A177-3AD203B41FA5}">
                      <a16:colId xmlns:a16="http://schemas.microsoft.com/office/drawing/2014/main" val="3049442884"/>
                    </a:ext>
                  </a:extLst>
                </a:gridCol>
                <a:gridCol w="4690599">
                  <a:extLst>
                    <a:ext uri="{9D8B030D-6E8A-4147-A177-3AD203B41FA5}">
                      <a16:colId xmlns:a16="http://schemas.microsoft.com/office/drawing/2014/main" val="52779837"/>
                    </a:ext>
                  </a:extLst>
                </a:gridCol>
                <a:gridCol w="1259516">
                  <a:extLst>
                    <a:ext uri="{9D8B030D-6E8A-4147-A177-3AD203B41FA5}">
                      <a16:colId xmlns:a16="http://schemas.microsoft.com/office/drawing/2014/main" val="1170389164"/>
                    </a:ext>
                  </a:extLst>
                </a:gridCol>
                <a:gridCol w="701321">
                  <a:extLst>
                    <a:ext uri="{9D8B030D-6E8A-4147-A177-3AD203B41FA5}">
                      <a16:colId xmlns:a16="http://schemas.microsoft.com/office/drawing/2014/main" val="1420079527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681653892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202137012"/>
                    </a:ext>
                  </a:extLst>
                </a:gridCol>
                <a:gridCol w="607683">
                  <a:extLst>
                    <a:ext uri="{9D8B030D-6E8A-4147-A177-3AD203B41FA5}">
                      <a16:colId xmlns:a16="http://schemas.microsoft.com/office/drawing/2014/main" val="416081253"/>
                    </a:ext>
                  </a:extLst>
                </a:gridCol>
                <a:gridCol w="2157315">
                  <a:extLst>
                    <a:ext uri="{9D8B030D-6E8A-4147-A177-3AD203B41FA5}">
                      <a16:colId xmlns:a16="http://schemas.microsoft.com/office/drawing/2014/main" val="4076331603"/>
                    </a:ext>
                  </a:extLst>
                </a:gridCol>
              </a:tblGrid>
              <a:tr h="1842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762861992"/>
                  </a:ext>
                </a:extLst>
              </a:tr>
              <a:tr h="31232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930012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architecture for UAS applications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FS_eUASAPP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3"/>
                        </a:rPr>
                        <a:t>SP-220465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TR sent for Approval, </a:t>
                      </a:r>
                      <a:b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All objectives concluded.</a:t>
                      </a:r>
                      <a:b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SID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58542929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B650D81-AF9E-2423-32C9-52CF52717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FS_SEALDD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9FE763E-2056-D7F1-0280-21F863AAF14D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25 pCRs for TR 23.700-34 were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Updated 2 KIs, 4 new solutions added, Resolved several Editor’s Notes.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Completed the overall evaluations and conclusions.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400" kern="0" dirty="0"/>
              <a:t>None identified</a:t>
            </a:r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Maintenance.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8B54CDC-A788-2CE1-8D4A-A96F20BB51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44550"/>
              </p:ext>
            </p:extLst>
          </p:nvPr>
        </p:nvGraphicFramePr>
        <p:xfrm>
          <a:off x="647700" y="1454150"/>
          <a:ext cx="11216901" cy="51478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84077">
                  <a:extLst>
                    <a:ext uri="{9D8B030D-6E8A-4147-A177-3AD203B41FA5}">
                      <a16:colId xmlns:a16="http://schemas.microsoft.com/office/drawing/2014/main" val="3049442884"/>
                    </a:ext>
                  </a:extLst>
                </a:gridCol>
                <a:gridCol w="4690599">
                  <a:extLst>
                    <a:ext uri="{9D8B030D-6E8A-4147-A177-3AD203B41FA5}">
                      <a16:colId xmlns:a16="http://schemas.microsoft.com/office/drawing/2014/main" val="52779837"/>
                    </a:ext>
                  </a:extLst>
                </a:gridCol>
                <a:gridCol w="1259516">
                  <a:extLst>
                    <a:ext uri="{9D8B030D-6E8A-4147-A177-3AD203B41FA5}">
                      <a16:colId xmlns:a16="http://schemas.microsoft.com/office/drawing/2014/main" val="1170389164"/>
                    </a:ext>
                  </a:extLst>
                </a:gridCol>
                <a:gridCol w="701321">
                  <a:extLst>
                    <a:ext uri="{9D8B030D-6E8A-4147-A177-3AD203B41FA5}">
                      <a16:colId xmlns:a16="http://schemas.microsoft.com/office/drawing/2014/main" val="1420079527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681653892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202137012"/>
                    </a:ext>
                  </a:extLst>
                </a:gridCol>
                <a:gridCol w="607683">
                  <a:extLst>
                    <a:ext uri="{9D8B030D-6E8A-4147-A177-3AD203B41FA5}">
                      <a16:colId xmlns:a16="http://schemas.microsoft.com/office/drawing/2014/main" val="416081253"/>
                    </a:ext>
                  </a:extLst>
                </a:gridCol>
                <a:gridCol w="2157315">
                  <a:extLst>
                    <a:ext uri="{9D8B030D-6E8A-4147-A177-3AD203B41FA5}">
                      <a16:colId xmlns:a16="http://schemas.microsoft.com/office/drawing/2014/main" val="4076331603"/>
                    </a:ext>
                  </a:extLst>
                </a:gridCol>
              </a:tblGrid>
              <a:tr h="1842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762861992"/>
                  </a:ext>
                </a:extLst>
              </a:tr>
              <a:tr h="186402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930013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SEAL data delivery enabler for vertical applications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9" marB="6085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FS_SEALDD</a:t>
                      </a:r>
                    </a:p>
                  </a:txBody>
                  <a:tcPr marL="121931" marR="121931" marT="60859" marB="60859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3"/>
                        </a:rPr>
                        <a:t>SP-220467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TR sent to SA for Approval (Dec 2022)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91629246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0B0DE28F-C4E5-5E55-7D77-8E4A4247A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FS_V2XAPP_Ph3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C5D04E9-038E-548C-8006-3771BF59D46A}"/>
              </a:ext>
            </a:extLst>
          </p:cNvPr>
          <p:cNvSpPr txBox="1">
            <a:spLocks/>
          </p:cNvSpPr>
          <p:nvPr/>
        </p:nvSpPr>
        <p:spPr>
          <a:xfrm>
            <a:off x="586318" y="3054926"/>
            <a:ext cx="11000316" cy="317230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7 pCRs for TR 23.700-64 were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1 new solution added.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Completed the overall evaluations and conclusions.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400" kern="0" dirty="0"/>
              <a:t>None identified</a:t>
            </a:r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Maintenance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FE6793A-50BA-A8F9-1853-A4028F6BC0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808224"/>
              </p:ext>
            </p:extLst>
          </p:nvPr>
        </p:nvGraphicFramePr>
        <p:xfrm>
          <a:off x="647700" y="1454150"/>
          <a:ext cx="11216901" cy="93802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84077">
                  <a:extLst>
                    <a:ext uri="{9D8B030D-6E8A-4147-A177-3AD203B41FA5}">
                      <a16:colId xmlns:a16="http://schemas.microsoft.com/office/drawing/2014/main" val="3049442884"/>
                    </a:ext>
                  </a:extLst>
                </a:gridCol>
                <a:gridCol w="4690599">
                  <a:extLst>
                    <a:ext uri="{9D8B030D-6E8A-4147-A177-3AD203B41FA5}">
                      <a16:colId xmlns:a16="http://schemas.microsoft.com/office/drawing/2014/main" val="52779837"/>
                    </a:ext>
                  </a:extLst>
                </a:gridCol>
                <a:gridCol w="1259516">
                  <a:extLst>
                    <a:ext uri="{9D8B030D-6E8A-4147-A177-3AD203B41FA5}">
                      <a16:colId xmlns:a16="http://schemas.microsoft.com/office/drawing/2014/main" val="1170389164"/>
                    </a:ext>
                  </a:extLst>
                </a:gridCol>
                <a:gridCol w="701321">
                  <a:extLst>
                    <a:ext uri="{9D8B030D-6E8A-4147-A177-3AD203B41FA5}">
                      <a16:colId xmlns:a16="http://schemas.microsoft.com/office/drawing/2014/main" val="1420079527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681653892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202137012"/>
                    </a:ext>
                  </a:extLst>
                </a:gridCol>
                <a:gridCol w="607683">
                  <a:extLst>
                    <a:ext uri="{9D8B030D-6E8A-4147-A177-3AD203B41FA5}">
                      <a16:colId xmlns:a16="http://schemas.microsoft.com/office/drawing/2014/main" val="416081253"/>
                    </a:ext>
                  </a:extLst>
                </a:gridCol>
                <a:gridCol w="2157315">
                  <a:extLst>
                    <a:ext uri="{9D8B030D-6E8A-4147-A177-3AD203B41FA5}">
                      <a16:colId xmlns:a16="http://schemas.microsoft.com/office/drawing/2014/main" val="4076331603"/>
                    </a:ext>
                  </a:extLst>
                </a:gridCol>
              </a:tblGrid>
              <a:tr h="1842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762861992"/>
                  </a:ext>
                </a:extLst>
              </a:tr>
              <a:tr h="4911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930014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V2X services; Phase 3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00" marB="6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FS_V2XAPP_Ph3</a:t>
                      </a:r>
                    </a:p>
                  </a:txBody>
                  <a:tcPr marL="121931" marR="121931" marT="60800" marB="6080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3"/>
                        </a:rPr>
                        <a:t>SP-220466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TR sent to SA for Approval (Dec 2022)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Revised WID is submitted for change of Acronym and Title as per MCC guidance for project mgmt.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23182894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Executive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Two meetings in 3Q2022</a:t>
            </a:r>
            <a:endParaRPr lang="en-US" altLang="en-US" sz="1800" dirty="0"/>
          </a:p>
          <a:p>
            <a:pPr lvl="1"/>
            <a:r>
              <a:rPr lang="en-US" altLang="en-US" sz="1800" b="1" dirty="0"/>
              <a:t>SA6#51-e, 10 – 19 October, 2022</a:t>
            </a:r>
          </a:p>
          <a:p>
            <a:pPr lvl="1"/>
            <a:r>
              <a:rPr lang="en-US" altLang="en-US" sz="1800" b="1" dirty="0"/>
              <a:t>SA6#52, 14 – 18 November, 2022</a:t>
            </a:r>
          </a:p>
          <a:p>
            <a:r>
              <a:rPr lang="en-US" altLang="en-US" sz="2000" dirty="0"/>
              <a:t>Rel-15/Rel-16/Rel-17 corrections</a:t>
            </a:r>
          </a:p>
          <a:p>
            <a:pPr lvl="1"/>
            <a:r>
              <a:rPr lang="en-US" altLang="en-US" sz="1800" dirty="0"/>
              <a:t>No CRs for Rel-15 or Rel-16</a:t>
            </a:r>
          </a:p>
          <a:p>
            <a:pPr lvl="1"/>
            <a:r>
              <a:rPr lang="en-US" altLang="en-US" sz="1800" dirty="0"/>
              <a:t>Very limited for Rel-17, only essential CRs to align with Stage 3 or correct critical FASMOs</a:t>
            </a:r>
            <a:endParaRPr lang="en-US" altLang="en-US" sz="1800" b="1" dirty="0"/>
          </a:p>
          <a:p>
            <a:r>
              <a:rPr lang="en-US" altLang="en-US" sz="2000" dirty="0"/>
              <a:t>Rel-18 activities – Progress on Rel-18 </a:t>
            </a:r>
            <a:r>
              <a:rPr lang="en-GB" sz="2000" dirty="0"/>
              <a:t>SID/WIDs (12 SIDs + 19 WIDs)</a:t>
            </a:r>
          </a:p>
          <a:p>
            <a:pPr lvl="1"/>
            <a:r>
              <a:rPr lang="en-GB" sz="2000" dirty="0"/>
              <a:t>Almost all Rel-18 studies declared completed and sent for approval</a:t>
            </a:r>
          </a:p>
          <a:p>
            <a:pPr lvl="1"/>
            <a:r>
              <a:rPr lang="en-GB" sz="2000" dirty="0"/>
              <a:t>Sent for Information: FS_MCShAC, SEALDD</a:t>
            </a:r>
          </a:p>
          <a:p>
            <a:pPr lvl="1"/>
            <a:r>
              <a:rPr lang="en-GB" sz="2000" dirty="0"/>
              <a:t>Sent for Approval: FS_MCAHGC, FS_eUASAPP, FS_PINAPP, FS_SNAAPP, FS_eEDGEAPP, FS_V2XAPP_Ph3, FS_SEALDD</a:t>
            </a:r>
          </a:p>
          <a:p>
            <a:pPr lvl="1"/>
            <a:r>
              <a:rPr lang="en-GB" sz="2000" dirty="0"/>
              <a:t>Revised SIDs/WIDs: UASAPP_Ph2, FFAPP, EDGEAPP_Ph2, FS_V2XAPP_Ph3, V2XAPP_Ph3, SEALDD, SEAL_Ph3</a:t>
            </a:r>
          </a:p>
          <a:p>
            <a:pPr lvl="1"/>
            <a:r>
              <a:rPr lang="en-GB" sz="2000" dirty="0"/>
              <a:t>New SIDs/WIDs: 5GFLS, MC_AHGC, PINAPP</a:t>
            </a:r>
          </a:p>
        </p:txBody>
      </p:sp>
    </p:spTree>
    <p:extLst>
      <p:ext uri="{BB962C8B-B14F-4D97-AF65-F5344CB8AC3E}">
        <p14:creationId xmlns:p14="http://schemas.microsoft.com/office/powerpoint/2010/main" val="308324996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4A5A7F6-30A4-47DE-71BD-1FF510C3F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FS</a:t>
            </a:r>
            <a:r>
              <a:rPr lang="en-US" altLang="en-US" b="1" dirty="0"/>
              <a:t>_ADAES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91F9154-5501-8430-14EC-6F66A6CFCC78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since SA#97-e:</a:t>
            </a:r>
          </a:p>
          <a:p>
            <a:pPr lvl="1">
              <a:defRPr/>
            </a:pPr>
            <a:r>
              <a:rPr lang="en-US" sz="1400" kern="0" dirty="0"/>
              <a:t>Resolution of remaining EN and addition of missing evaluations of solutions #7 and #9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RAN impacts and dependencies: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None identified</a:t>
            </a:r>
          </a:p>
          <a:p>
            <a:pPr marL="342900" marR="0" lvl="1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Focus on completing normative work</a:t>
            </a:r>
            <a:endParaRPr lang="en-US" sz="20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64009A6-C860-41A4-09FC-FAA6DB3F40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460650"/>
              </p:ext>
            </p:extLst>
          </p:nvPr>
        </p:nvGraphicFramePr>
        <p:xfrm>
          <a:off x="647700" y="1454150"/>
          <a:ext cx="11216901" cy="51510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84077">
                  <a:extLst>
                    <a:ext uri="{9D8B030D-6E8A-4147-A177-3AD203B41FA5}">
                      <a16:colId xmlns:a16="http://schemas.microsoft.com/office/drawing/2014/main" val="3049442884"/>
                    </a:ext>
                  </a:extLst>
                </a:gridCol>
                <a:gridCol w="4690599">
                  <a:extLst>
                    <a:ext uri="{9D8B030D-6E8A-4147-A177-3AD203B41FA5}">
                      <a16:colId xmlns:a16="http://schemas.microsoft.com/office/drawing/2014/main" val="52779837"/>
                    </a:ext>
                  </a:extLst>
                </a:gridCol>
                <a:gridCol w="1259516">
                  <a:extLst>
                    <a:ext uri="{9D8B030D-6E8A-4147-A177-3AD203B41FA5}">
                      <a16:colId xmlns:a16="http://schemas.microsoft.com/office/drawing/2014/main" val="1170389164"/>
                    </a:ext>
                  </a:extLst>
                </a:gridCol>
                <a:gridCol w="701321">
                  <a:extLst>
                    <a:ext uri="{9D8B030D-6E8A-4147-A177-3AD203B41FA5}">
                      <a16:colId xmlns:a16="http://schemas.microsoft.com/office/drawing/2014/main" val="1420079527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681653892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202137012"/>
                    </a:ext>
                  </a:extLst>
                </a:gridCol>
                <a:gridCol w="607683">
                  <a:extLst>
                    <a:ext uri="{9D8B030D-6E8A-4147-A177-3AD203B41FA5}">
                      <a16:colId xmlns:a16="http://schemas.microsoft.com/office/drawing/2014/main" val="416081253"/>
                    </a:ext>
                  </a:extLst>
                </a:gridCol>
                <a:gridCol w="2157315">
                  <a:extLst>
                    <a:ext uri="{9D8B030D-6E8A-4147-A177-3AD203B41FA5}">
                      <a16:colId xmlns:a16="http://schemas.microsoft.com/office/drawing/2014/main" val="4076331603"/>
                    </a:ext>
                  </a:extLst>
                </a:gridCol>
              </a:tblGrid>
              <a:tr h="1842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762861992"/>
                  </a:ext>
                </a:extLst>
              </a:tr>
              <a:tr h="186632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940019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Data Analytics Enablement Service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1019" marB="6101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FS_ADAES</a:t>
                      </a:r>
                    </a:p>
                  </a:txBody>
                  <a:tcPr marL="121931" marR="121931" marT="61019" marB="61019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3"/>
                        </a:rPr>
                        <a:t>SP-211513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1408471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F7F9B512-F2D3-8480-1FE0-C048A332D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FS_PINAPP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E1B2A8E-D4E0-478B-B3D6-C06EBB5EA87D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52 pCRs for TR 23.700-78 were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2 new solutions added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All of the 6 Key Issues were concluded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LS (S6-223028) is sent to SA2 and SA3 to solve the </a:t>
            </a:r>
            <a:r>
              <a:rPr lang="en-US" altLang="zh-CN" sz="1400" kern="0" dirty="0" err="1"/>
              <a:t>Ens</a:t>
            </a:r>
            <a:r>
              <a:rPr lang="en-US" altLang="zh-CN" sz="1400" kern="0" dirty="0"/>
              <a:t> related to architecture and security issue 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400" kern="0" dirty="0"/>
              <a:t>None identified</a:t>
            </a:r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Focus on completing normative.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5EF82A3-7356-DF3D-1834-68283CF739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786531"/>
              </p:ext>
            </p:extLst>
          </p:nvPr>
        </p:nvGraphicFramePr>
        <p:xfrm>
          <a:off x="647700" y="1454150"/>
          <a:ext cx="11216901" cy="39617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84077">
                  <a:extLst>
                    <a:ext uri="{9D8B030D-6E8A-4147-A177-3AD203B41FA5}">
                      <a16:colId xmlns:a16="http://schemas.microsoft.com/office/drawing/2014/main" val="3049442884"/>
                    </a:ext>
                  </a:extLst>
                </a:gridCol>
                <a:gridCol w="4690599">
                  <a:extLst>
                    <a:ext uri="{9D8B030D-6E8A-4147-A177-3AD203B41FA5}">
                      <a16:colId xmlns:a16="http://schemas.microsoft.com/office/drawing/2014/main" val="52779837"/>
                    </a:ext>
                  </a:extLst>
                </a:gridCol>
                <a:gridCol w="1259516">
                  <a:extLst>
                    <a:ext uri="{9D8B030D-6E8A-4147-A177-3AD203B41FA5}">
                      <a16:colId xmlns:a16="http://schemas.microsoft.com/office/drawing/2014/main" val="1170389164"/>
                    </a:ext>
                  </a:extLst>
                </a:gridCol>
                <a:gridCol w="701321">
                  <a:extLst>
                    <a:ext uri="{9D8B030D-6E8A-4147-A177-3AD203B41FA5}">
                      <a16:colId xmlns:a16="http://schemas.microsoft.com/office/drawing/2014/main" val="1420079527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681653892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202137012"/>
                    </a:ext>
                  </a:extLst>
                </a:gridCol>
                <a:gridCol w="607683">
                  <a:extLst>
                    <a:ext uri="{9D8B030D-6E8A-4147-A177-3AD203B41FA5}">
                      <a16:colId xmlns:a16="http://schemas.microsoft.com/office/drawing/2014/main" val="416081253"/>
                    </a:ext>
                  </a:extLst>
                </a:gridCol>
                <a:gridCol w="2157315">
                  <a:extLst>
                    <a:ext uri="{9D8B030D-6E8A-4147-A177-3AD203B41FA5}">
                      <a16:colId xmlns:a16="http://schemas.microsoft.com/office/drawing/2014/main" val="4076331603"/>
                    </a:ext>
                  </a:extLst>
                </a:gridCol>
              </a:tblGrid>
              <a:tr h="1842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762861992"/>
                  </a:ext>
                </a:extLst>
              </a:tr>
              <a:tr h="101001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940021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Personal IoT Networks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FS_PINAPP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3"/>
                        </a:rPr>
                        <a:t>SP-220095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WID sent for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426568158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Overview: SA6 Release 18 Work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548784"/>
              </p:ext>
            </p:extLst>
          </p:nvPr>
        </p:nvGraphicFramePr>
        <p:xfrm>
          <a:off x="365499" y="1117031"/>
          <a:ext cx="11198972" cy="492486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1910081496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74371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930016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Mission Critical Services over 5MBS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MCOver5MBS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SP-210958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672220015"/>
                  </a:ext>
                </a:extLst>
              </a:tr>
              <a:tr h="74371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Mission Critical Services over 5GProSe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MCOver5GProSe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SP-211517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15105194"/>
                  </a:ext>
                </a:extLst>
              </a:tr>
              <a:tr h="74371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950043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Gateway UE function for Mission Critical Communication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MCGWUE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SP-210959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76581676"/>
                  </a:ext>
                </a:extLst>
              </a:tr>
              <a:tr h="74371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940025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Push-to-talk architecture phase 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enh4MCPTT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hlinkClick r:id="rId5"/>
                        </a:rPr>
                        <a:t>SP-211519</a:t>
                      </a:r>
                      <a:endParaRPr lang="en-US" alt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5434442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950025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Interconnection and Migration Aspects for Railways</a:t>
                      </a:r>
                    </a:p>
                  </a:txBody>
                  <a:tcPr marL="121931" marR="121931" marT="60968" marB="6096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IRail</a:t>
                      </a:r>
                    </a:p>
                  </a:txBody>
                  <a:tcPr marL="121931" marR="121931" marT="60968" marB="60968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6"/>
                        </a:rPr>
                        <a:t>SP-220098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96397208"/>
                  </a:ext>
                </a:extLst>
              </a:tr>
              <a:tr h="0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930015</a:t>
                      </a:r>
                      <a:endParaRPr lang="en-GB" altLang="zh-CN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layer support for Factories of the Future (FF)</a:t>
                      </a:r>
                      <a:endParaRPr lang="en-GB" altLang="zh-CN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FFAPP</a:t>
                      </a: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</a:t>
                      </a: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-2023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dirty="0">
                          <a:hlinkClick r:id="rId7"/>
                        </a:rPr>
                        <a:t>SP-210957</a:t>
                      </a:r>
                      <a:endParaRPr lang="en-GB" altLang="zh-CN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GB" altLang="zh-CN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38224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Service Enabler Architecture Layer for Verticals Phase 3</a:t>
                      </a:r>
                    </a:p>
                  </a:txBody>
                  <a:tcPr marL="121931" marR="121931" marT="60907" marB="609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SEAL_Ph3</a:t>
                      </a:r>
                    </a:p>
                  </a:txBody>
                  <a:tcPr marL="121931" marR="121931" marT="60907" marB="60907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8"/>
                        </a:rPr>
                        <a:t>SP-211518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704368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950026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Message Service within the 5G system (MSGin5G) Phase 2</a:t>
                      </a:r>
                      <a:endParaRPr lang="en-GB" altLang="zh-CN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5GMARCH_Ph2</a:t>
                      </a: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dirty="0">
                          <a:hlinkClick r:id="rId9"/>
                        </a:rPr>
                        <a:t>SP-220330</a:t>
                      </a:r>
                      <a:endParaRPr lang="en-GB" altLang="zh-CN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GB" altLang="zh-CN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8571483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960012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aspects for subscriber-aware northbound API access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5" marB="6090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SNAAPP</a:t>
                      </a:r>
                    </a:p>
                  </a:txBody>
                  <a:tcPr marL="121931" marR="121931" marT="60905" marB="6090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10"/>
                        </a:rPr>
                        <a:t>SP-220469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70194519"/>
                  </a:ext>
                </a:extLst>
              </a:tr>
              <a:tr h="11401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960013</a:t>
                      </a:r>
                      <a:endParaRPr lang="en-US" altLang="en-US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Network Slice Capability Exposure for Application Layer Enablement </a:t>
                      </a:r>
                      <a:endParaRPr lang="en-US" altLang="en-US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NSCALE</a:t>
                      </a:r>
                      <a:endParaRPr lang="en-US" alt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11"/>
                        </a:rPr>
                        <a:t>SP-220470</a:t>
                      </a:r>
                      <a:endParaRPr lang="en-US" alt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6180205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970040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enabling Edge Applications Phase 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EDGEAPP_Ph2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12"/>
                        </a:rPr>
                        <a:t>SP-220917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Revised WID in S6-223471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078421"/>
                  </a:ext>
                </a:extLst>
              </a:tr>
              <a:tr h="74371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960011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 Application Standards in 3GPP and alignment with External Organizations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EDGEAPP_EXT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13"/>
                        </a:rPr>
                        <a:t>SP-220990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991755194"/>
                  </a:ext>
                </a:extLst>
              </a:tr>
              <a:tr h="152175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xxxxxx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I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Mission Critical ad hoc group Communications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MC_AHGC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March-2023</a:t>
                      </a: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WID (S6-223073) sent for plenary Approval at SA#98.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2977711882"/>
                  </a:ext>
                </a:extLst>
              </a:tr>
              <a:tr h="1036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970036</a:t>
                      </a:r>
                      <a:endParaRPr lang="en-US" altLang="en-US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Data Analytics Enablement Service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ADAES</a:t>
                      </a:r>
                      <a:endParaRPr lang="en-US" alt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9525" marR="9525" marT="952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14"/>
                        </a:rPr>
                        <a:t>SP-220913</a:t>
                      </a:r>
                      <a:endParaRPr lang="en-US" alt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7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3534121373"/>
                  </a:ext>
                </a:extLst>
              </a:tr>
              <a:tr h="2838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970037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 data delivery enabler for vertical applications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8" marR="91448" marT="45666" marB="4566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SEALDD</a:t>
                      </a:r>
                    </a:p>
                  </a:txBody>
                  <a:tcPr marL="91448" marR="91448" marT="45666" marB="456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15"/>
                        </a:rPr>
                        <a:t>SP-220914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TS sent to SA for Information (Dec 2022)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Revised WID for R18 is submitted aligned with the conclusion in the study.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436758929"/>
                  </a:ext>
                </a:extLst>
              </a:tr>
              <a:tr h="152175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970039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layer support for V2X services; Phase 3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8" marR="91448" marT="45605" marB="4560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V2XAPP_Ph3</a:t>
                      </a:r>
                    </a:p>
                  </a:txBody>
                  <a:tcPr marL="91448" marR="91448" marT="45605" marB="4560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16"/>
                        </a:rPr>
                        <a:t>SP-220916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Revised WID for R18 is submitted aligned with the conclusion in the study.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486574106"/>
                  </a:ext>
                </a:extLst>
              </a:tr>
              <a:tr h="2299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970038</a:t>
                      </a: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UAS Applications, Phase 2 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UASAPP_Ph2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17"/>
                        </a:rPr>
                        <a:t>SP-220915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Work ongoing.</a:t>
                      </a:r>
                      <a:b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WID revised to SP-220xxx</a:t>
                      </a:r>
                      <a:b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WID aligned with completed study.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2738524985"/>
                  </a:ext>
                </a:extLst>
              </a:tr>
              <a:tr h="2299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xxxxxx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WID on 5G-enabled fused location service capability exposure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5GFLS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WID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4016702696"/>
                  </a:ext>
                </a:extLst>
              </a:tr>
              <a:tr h="2299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xxxxxx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WID on </a:t>
                      </a:r>
                      <a:r>
                        <a:rPr lang="en-US" sz="9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Application layer support for Personal IoT Network 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PINAPP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WID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1764045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9580410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CD594566-9CCC-BAD6-F3DF-4667D897F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MCOver5GS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6E78928-218B-3A6C-94D1-DFE46F10E3AE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4 CRs agreed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400" kern="0" dirty="0"/>
              <a:t>None identified</a:t>
            </a:r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Maintenance.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28F6ADE-EA66-87BA-27AA-7646122557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244591"/>
              </p:ext>
            </p:extLst>
          </p:nvPr>
        </p:nvGraphicFramePr>
        <p:xfrm>
          <a:off x="647700" y="1454150"/>
          <a:ext cx="11198972" cy="39617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74371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930016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Mission Critical Services over 5MBS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MCOver5MBS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SP-210958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8326856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4624053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83A50DD-5763-C45F-55A3-35E6D2BA9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MCOver5GProSe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E980B5C-291D-1C89-D0B6-64E811CFA5B1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No contributions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400" kern="0" dirty="0"/>
              <a:t>None identified</a:t>
            </a:r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Maintenance.</a:t>
            </a:r>
            <a:endParaRPr lang="en-US" sz="20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5153AF6-90E8-77B0-0671-DE4BC3031F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994777"/>
              </p:ext>
            </p:extLst>
          </p:nvPr>
        </p:nvGraphicFramePr>
        <p:xfrm>
          <a:off x="647700" y="1454150"/>
          <a:ext cx="11198972" cy="39617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74371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Mission Critical Services over 5GProSe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MCOver5GProSe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SP-211517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83268562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EA633D7-0A31-717A-58EF-AEDA941A8E7D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  <a:r>
              <a:rPr lang="en-US" altLang="zh-CN" sz="14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No papers in SA6#51-e and SA6#52.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400" kern="0" dirty="0"/>
              <a:t>None identified</a:t>
            </a:r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Maintenance</a:t>
            </a:r>
            <a:endParaRPr lang="en-US" sz="2000" kern="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B600F5-7BB9-2D4E-B6D3-BA3D9B46D8B8}"/>
              </a:ext>
            </a:extLst>
          </p:cNvPr>
          <p:cNvSpPr txBox="1">
            <a:spLocks/>
          </p:cNvSpPr>
          <p:nvPr/>
        </p:nvSpPr>
        <p:spPr bwMode="auto">
          <a:xfrm>
            <a:off x="711200" y="499534"/>
            <a:ext cx="9103784" cy="982133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GB" altLang="en-US" b="1" kern="0" dirty="0"/>
              <a:t>MCGWUE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AA7621E-AA7A-E204-366B-E5E11CDE01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994285"/>
              </p:ext>
            </p:extLst>
          </p:nvPr>
        </p:nvGraphicFramePr>
        <p:xfrm>
          <a:off x="647700" y="1454150"/>
          <a:ext cx="11198972" cy="39617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74371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950043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Gateway UE function for Mission Critical Communication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MCGWUE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SP-210959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5882263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CD594566-9CCC-BAD6-F3DF-4667D897F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enh4MCPTT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6E78928-218B-3A6C-94D1-DFE46F10E3AE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5 CRs agreed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Continue work until completion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28F6ADE-EA66-87BA-27AA-7646122557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677721"/>
              </p:ext>
            </p:extLst>
          </p:nvPr>
        </p:nvGraphicFramePr>
        <p:xfrm>
          <a:off x="647700" y="1454150"/>
          <a:ext cx="11198972" cy="39617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74371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940025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Push-to-talk architecture phase 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enh4MCPTT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hlinkClick r:id="rId3"/>
                        </a:rPr>
                        <a:t>SP-211519</a:t>
                      </a:r>
                      <a:endParaRPr lang="en-US" alt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2885577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5A659672-06F2-B571-C00F-DC97D0CEB2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IRail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3E94077-2B06-B697-9A8E-678EEC42FA02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1 CR for TS 23.280 were approved in SA6#51-e.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2 CRs for TS 23.280 were approved in SA6#52.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400" kern="0" dirty="0"/>
              <a:t>None identified</a:t>
            </a:r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Continue and complete the work.</a:t>
            </a:r>
            <a:endParaRPr lang="en-US" sz="20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399ABD5-8426-A164-2B74-13A7D2F879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849319"/>
              </p:ext>
            </p:extLst>
          </p:nvPr>
        </p:nvGraphicFramePr>
        <p:xfrm>
          <a:off x="647700" y="1454150"/>
          <a:ext cx="11198972" cy="51500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950025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Interconnection and Migration Aspects for Railways</a:t>
                      </a:r>
                    </a:p>
                  </a:txBody>
                  <a:tcPr marL="121931" marR="121931" marT="60968" marB="6096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IRail</a:t>
                      </a:r>
                    </a:p>
                  </a:txBody>
                  <a:tcPr marL="121931" marR="121931" marT="60968" marB="60968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3"/>
                        </a:rPr>
                        <a:t>SP-220098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727580899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ED09E5C-F5C4-945C-9F96-155A6472B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FFAPP</a:t>
            </a:r>
          </a:p>
        </p:txBody>
      </p:sp>
      <p:sp>
        <p:nvSpPr>
          <p:cNvPr id="7203" name="Content Placeholder 7">
            <a:extLst>
              <a:ext uri="{FF2B5EF4-FFF2-40B4-BE49-F238E27FC236}">
                <a16:creationId xmlns:a16="http://schemas.microsoft.com/office/drawing/2014/main" id="{9FD4F9C7-E45F-E973-693F-874B80F5DE0B}"/>
              </a:ext>
            </a:extLst>
          </p:cNvPr>
          <p:cNvSpPr txBox="1">
            <a:spLocks/>
          </p:cNvSpPr>
          <p:nvPr/>
        </p:nvSpPr>
        <p:spPr bwMode="auto">
          <a:xfrm>
            <a:off x="586318" y="2836334"/>
            <a:ext cx="11000316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since SA#97-e: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3 pCRs for TS23.545 were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ym typeface="+mn-ea"/>
              </a:rPr>
              <a:t>Application layer architecture </a:t>
            </a:r>
            <a:r>
              <a:rPr lang="en-GB" altLang="zh-CN" sz="1400" dirty="0"/>
              <a:t>updated</a:t>
            </a:r>
            <a:endParaRPr lang="en-US" altLang="zh-CN" sz="1400" kern="0" dirty="0"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 </a:t>
            </a: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RAN impacts and dependencies: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None identified</a:t>
            </a:r>
          </a:p>
          <a:p>
            <a:pPr marL="342900" marR="0" lvl="1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Focus on completing objectives of the WID.</a:t>
            </a:r>
            <a:endParaRPr lang="en-US" altLang="zh-CN" sz="18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C683C3-0D94-1BD3-4A65-69E6B3367A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900776"/>
              </p:ext>
            </p:extLst>
          </p:nvPr>
        </p:nvGraphicFramePr>
        <p:xfrm>
          <a:off x="647700" y="1454150"/>
          <a:ext cx="11198972" cy="5148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0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930015</a:t>
                      </a:r>
                      <a:endParaRPr lang="en-GB" altLang="zh-CN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layer support for Factories of the Future (FF)</a:t>
                      </a:r>
                      <a:endParaRPr lang="en-GB" altLang="zh-CN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FFAPP</a:t>
                      </a: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</a:t>
                      </a: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-2023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dirty="0">
                          <a:hlinkClick r:id="rId3"/>
                        </a:rPr>
                        <a:t>SP-210957</a:t>
                      </a:r>
                      <a:endParaRPr lang="en-GB" altLang="zh-CN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GB" altLang="zh-CN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727580899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538F72E-A232-C941-8D97-E8F643A39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SEAL_Ph3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95AFC39-C760-F806-8881-5C7ED05864F7}"/>
              </a:ext>
            </a:extLst>
          </p:cNvPr>
          <p:cNvSpPr txBox="1">
            <a:spLocks/>
          </p:cNvSpPr>
          <p:nvPr/>
        </p:nvSpPr>
        <p:spPr>
          <a:xfrm>
            <a:off x="595842" y="2747925"/>
            <a:ext cx="11000316" cy="37676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12 CRs for TS 23.434 were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Agreed CRs are for 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Functional model and API enhancements for NSCE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MBS related information flows and procedures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Usage of VAL service area, VAL service provisioning for SEAL service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200" kern="0" dirty="0"/>
              <a:t>5MBS service continuity procedures and inter-system switching between 5G and LTE and vice-versa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IN" sz="1400" kern="0" dirty="0"/>
              <a:t>Refinement of the SEAL services with service-based interface representation</a:t>
            </a:r>
          </a:p>
          <a:p>
            <a:pPr lvl="1">
              <a:defRPr/>
            </a:pPr>
            <a:r>
              <a:rPr lang="en-IN" sz="1400" kern="0" dirty="0"/>
              <a:t>Additional deployment models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1B26E72-82A2-BB26-A277-D9AD9F0B94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317858"/>
              </p:ext>
            </p:extLst>
          </p:nvPr>
        </p:nvGraphicFramePr>
        <p:xfrm>
          <a:off x="647700" y="1454150"/>
          <a:ext cx="11198972" cy="5148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Service Enabler Architecture Layer for Verticals Phase 3</a:t>
                      </a:r>
                    </a:p>
                  </a:txBody>
                  <a:tcPr marL="121931" marR="121931" marT="60907" marB="609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SEAL_Ph3</a:t>
                      </a:r>
                    </a:p>
                  </a:txBody>
                  <a:tcPr marL="121931" marR="121931" marT="60907" marB="60907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3"/>
                        </a:rPr>
                        <a:t>SP-211518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4276284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35E2C-2654-4231-90B2-B345E3EFF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SA6 leadership and subgroups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51BA142-0292-48F8-94DE-9CD911896A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Chair: </a:t>
            </a:r>
          </a:p>
          <a:p>
            <a:pPr lvl="1">
              <a:defRPr/>
            </a:pPr>
            <a:r>
              <a:rPr lang="en-GB" dirty="0"/>
              <a:t>Mr. Alan Soloway		Qualcomm Incorporated / ATIS</a:t>
            </a:r>
            <a:r>
              <a:rPr lang="en-GB" baseline="30000" dirty="0"/>
              <a:t>1</a:t>
            </a:r>
            <a:endParaRPr lang="en-GB" baseline="300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dirty="0"/>
              <a:t> Vice-chairs: </a:t>
            </a:r>
          </a:p>
          <a:p>
            <a:pPr lvl="1">
              <a:defRPr/>
            </a:pPr>
            <a:r>
              <a:rPr lang="en-GB" dirty="0"/>
              <a:t>Mr. Jukka Vialen		Airbus DS SLC / ETSI</a:t>
            </a:r>
            <a:r>
              <a:rPr lang="en-GB" baseline="30000" dirty="0"/>
              <a:t>2</a:t>
            </a:r>
          </a:p>
          <a:p>
            <a:pPr lvl="1">
              <a:defRPr/>
            </a:pPr>
            <a:r>
              <a:rPr lang="en-GB" dirty="0"/>
              <a:t>Mr. Basavaraj (Basu) Pattan	</a:t>
            </a:r>
            <a:r>
              <a:rPr lang="en-US" dirty="0"/>
              <a:t>Samsung Electronics Ind. Co., Ltd.</a:t>
            </a:r>
            <a:r>
              <a:rPr lang="en-GB" dirty="0"/>
              <a:t> / TTA</a:t>
            </a:r>
            <a:r>
              <a:rPr lang="en-GB" baseline="30000" dirty="0"/>
              <a:t>3</a:t>
            </a:r>
            <a:endParaRPr lang="en-GB" dirty="0"/>
          </a:p>
          <a:p>
            <a:pPr>
              <a:defRPr/>
            </a:pPr>
            <a:r>
              <a:rPr lang="en-GB" dirty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/>
              <a:t>Bernt Mattsson (MCC)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6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1</a:t>
            </a:r>
            <a:r>
              <a:rPr lang="en-GB" sz="1800" dirty="0"/>
              <a:t> Elected February 2022</a:t>
            </a:r>
            <a:endParaRPr lang="en-GB" sz="1800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GB" sz="1800" baseline="30000" dirty="0"/>
              <a:t>2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/>
              <a:t>Re-elected April 2021</a:t>
            </a:r>
            <a:endParaRPr lang="fr-FR" sz="18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3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/>
              <a:t>Elected June 2022</a:t>
            </a:r>
          </a:p>
        </p:txBody>
      </p:sp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F79D03B2-0C56-720E-0A9A-745A49B27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5GMARCH_Ph2</a:t>
            </a:r>
          </a:p>
        </p:txBody>
      </p:sp>
      <p:sp>
        <p:nvSpPr>
          <p:cNvPr id="5155" name="Content Placeholder 7">
            <a:extLst>
              <a:ext uri="{FF2B5EF4-FFF2-40B4-BE49-F238E27FC236}">
                <a16:creationId xmlns:a16="http://schemas.microsoft.com/office/drawing/2014/main" id="{24E62420-0E60-5393-3F33-AE1421EBBB20}"/>
              </a:ext>
            </a:extLst>
          </p:cNvPr>
          <p:cNvSpPr txBox="1">
            <a:spLocks/>
          </p:cNvSpPr>
          <p:nvPr/>
        </p:nvSpPr>
        <p:spPr bwMode="auto">
          <a:xfrm>
            <a:off x="586318" y="2836334"/>
            <a:ext cx="11000316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1363" indent="-284163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since SA#97-e: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18 CRs (6 Type B, 13 Type F and 1 Type D) for TS23.554 were approved. 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New features (e.g. bulk-configuration, bulk-deregistration, Message Aggregation used in Group messaging etc.) are added to fulfill the objectives of WID. 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A LS is replied from SA3 to confirm that </a:t>
            </a:r>
            <a:r>
              <a:rPr lang="en-US" altLang="zh-CN" sz="1400" dirty="0">
                <a:latin typeface="Calibri" panose="020F0502020204030204" pitchFamily="34" charset="0"/>
                <a:sym typeface="+mn-ea"/>
              </a:rPr>
              <a:t>security aspects for the MSGin5G Service which have not been covered  in TS33.501 Rel-17 will be studied in Rel-18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342900" marR="0" lvl="1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 </a:t>
            </a: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RAN impacts and dependencies: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None identified</a:t>
            </a:r>
          </a:p>
          <a:p>
            <a:pPr marL="342900" marR="0" lvl="1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Focus on completing objectives of the WID.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dirty="0">
                <a:latin typeface="Calibri" panose="020F0502020204030204" pitchFamily="34" charset="0"/>
                <a:sym typeface="+mn-ea"/>
              </a:rPr>
              <a:t>Maintenance</a:t>
            </a:r>
            <a:endParaRPr lang="en-US" altLang="zh-CN" sz="1800" dirty="0">
              <a:latin typeface="Calibri" panose="020F050202020403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978A8A-0263-B291-C99E-5B1E34D963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408772"/>
              </p:ext>
            </p:extLst>
          </p:nvPr>
        </p:nvGraphicFramePr>
        <p:xfrm>
          <a:off x="647700" y="1454150"/>
          <a:ext cx="11198972" cy="5148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950026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Message Service within the 5G system (MSGin5G) Phase 2</a:t>
                      </a:r>
                      <a:endParaRPr lang="en-GB" altLang="zh-CN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5GMARCH_Ph2</a:t>
                      </a: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dirty="0">
                          <a:hlinkClick r:id="rId3"/>
                        </a:rPr>
                        <a:t>SP-220330</a:t>
                      </a:r>
                      <a:endParaRPr lang="en-GB" altLang="zh-CN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GB" altLang="zh-CN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241749002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77B2126D-7ED8-8E3C-EB87-EEB8E138B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SNAAPP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2AA77BF-844C-E1C1-7EFA-4973C1D034DF}"/>
              </a:ext>
            </a:extLst>
          </p:cNvPr>
          <p:cNvSpPr txBox="1">
            <a:spLocks/>
          </p:cNvSpPr>
          <p:nvPr/>
        </p:nvSpPr>
        <p:spPr>
          <a:xfrm>
            <a:off x="586318" y="2563091"/>
            <a:ext cx="11000316" cy="366414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since SA#97-e:</a:t>
            </a:r>
          </a:p>
          <a:p>
            <a:pPr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dirty="0">
                <a:sym typeface="+mn-ea"/>
              </a:rPr>
              <a:t>6</a:t>
            </a: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 pCRs for TS 23.222 were approved. These include:</a:t>
            </a:r>
          </a:p>
          <a:p>
            <a:pPr lvl="2" indent="-28448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defRPr/>
            </a:pPr>
            <a:r>
              <a:rPr lang="en-US" altLang="zh-CN" sz="1400" kern="0" dirty="0">
                <a:sym typeface="+mn-ea"/>
              </a:rPr>
              <a:t>New architectural requirements</a:t>
            </a:r>
          </a:p>
          <a:p>
            <a:pPr lvl="2" indent="-28448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defRPr/>
            </a:pPr>
            <a:r>
              <a:rPr lang="en-US" altLang="zh-CN" sz="1400" kern="0" dirty="0">
                <a:sym typeface="+mn-ea"/>
              </a:rPr>
              <a:t>New b</a:t>
            </a:r>
            <a:r>
              <a:rPr lang="en-US" altLang="zh-CN" sz="1400" kern="0" noProof="0" dirty="0" err="1">
                <a:ln>
                  <a:noFill/>
                </a:ln>
                <a:effectLst/>
                <a:uLnTx/>
                <a:uFillTx/>
                <a:sym typeface="+mn-ea"/>
              </a:rPr>
              <a:t>usiness</a:t>
            </a: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 </a:t>
            </a:r>
            <a:r>
              <a:rPr lang="en-US" altLang="zh-CN" sz="1400" kern="0" noProof="0" dirty="0" err="1">
                <a:ln>
                  <a:noFill/>
                </a:ln>
                <a:effectLst/>
                <a:uLnTx/>
                <a:uFillTx/>
                <a:sym typeface="+mn-ea"/>
              </a:rPr>
              <a:t>rela</a:t>
            </a:r>
            <a:r>
              <a:rPr lang="en-US" altLang="zh-CN" sz="1400" kern="0" dirty="0" err="1">
                <a:sym typeface="+mn-ea"/>
              </a:rPr>
              <a:t>tionship</a:t>
            </a:r>
            <a:endParaRPr lang="en-US" altLang="zh-CN" sz="1400" kern="0" dirty="0">
              <a:sym typeface="+mn-ea"/>
            </a:endParaRPr>
          </a:p>
          <a:p>
            <a:pPr lvl="2" indent="-28448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defRPr/>
            </a:pP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New functional model</a:t>
            </a:r>
          </a:p>
          <a:p>
            <a:pPr lvl="2" indent="-28448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defRPr/>
            </a:pP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New authorization procedures</a:t>
            </a:r>
          </a:p>
          <a:p>
            <a:pPr lvl="2" indent="-28448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defRPr/>
            </a:pPr>
            <a:r>
              <a:rPr lang="en-US" altLang="zh-CN" sz="1400" kern="0" dirty="0">
                <a:sym typeface="+mn-ea"/>
              </a:rPr>
              <a:t>Modification of existing information elements</a:t>
            </a:r>
            <a:endParaRPr lang="en-US" altLang="zh-CN" sz="1400" kern="0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RAN impacts and dependencies: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None identified</a:t>
            </a:r>
          </a:p>
          <a:p>
            <a:pPr marL="342900" marR="0" lvl="1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</a:p>
          <a:p>
            <a:pPr lvl="1">
              <a:defRPr/>
            </a:pP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More functionalities and related procedures to be added</a:t>
            </a:r>
            <a:r>
              <a:rPr lang="en-US" altLang="zh-CN" sz="1400" kern="0" dirty="0">
                <a:sym typeface="+mn-ea"/>
              </a:rPr>
              <a:t> based</a:t>
            </a:r>
          </a:p>
          <a:p>
            <a:pPr lvl="1">
              <a:defRPr/>
            </a:pP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Align</a:t>
            </a:r>
            <a:r>
              <a:rPr lang="en-US" altLang="zh-CN" sz="1400" kern="0" dirty="0" err="1">
                <a:sym typeface="+mn-ea"/>
              </a:rPr>
              <a:t>ment</a:t>
            </a:r>
            <a:r>
              <a:rPr lang="en-US" altLang="zh-CN" sz="1400" kern="0" dirty="0">
                <a:sym typeface="+mn-ea"/>
              </a:rPr>
              <a:t> with SA3 and SA1 is needed</a:t>
            </a:r>
            <a:endParaRPr lang="en-US" altLang="zh-CN" sz="1400" kern="0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lvl="1">
              <a:defRPr/>
            </a:pPr>
            <a:endParaRPr lang="en-US" sz="20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C94EDFB-02BA-17B9-3679-86485042E1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419322"/>
              </p:ext>
            </p:extLst>
          </p:nvPr>
        </p:nvGraphicFramePr>
        <p:xfrm>
          <a:off x="647700" y="1454150"/>
          <a:ext cx="11198972" cy="51487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960012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aspects for subscriber-aware northbound API access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5" marB="6090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SNAAPP</a:t>
                      </a:r>
                    </a:p>
                  </a:txBody>
                  <a:tcPr marL="121931" marR="121931" marT="60905" marB="6090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3"/>
                        </a:rPr>
                        <a:t>SP-220469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9971351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 vert="horz" wrap="square" lIns="121907" tIns="60953" rIns="121907" bIns="60953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b="1" dirty="0"/>
              <a:t>NSCALE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586318" y="2836334"/>
            <a:ext cx="11000317" cy="33909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since SA#97-e:</a:t>
            </a:r>
          </a:p>
          <a:p>
            <a:pPr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8 pCRs for TS 23.435  were approved.</a:t>
            </a:r>
          </a:p>
          <a:p>
            <a:pPr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  <a:sym typeface="+mn-ea"/>
              </a:rPr>
              <a:t>The application architecture specified in clause 16 TS 23.434 </a:t>
            </a: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  were approved.</a:t>
            </a:r>
          </a:p>
          <a:p>
            <a:pPr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 4  functionalities were added</a:t>
            </a:r>
          </a:p>
          <a:p>
            <a:pPr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RAN impacts and dependencies: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None identified</a:t>
            </a:r>
          </a:p>
          <a:p>
            <a:pPr marL="342900" marR="0" lvl="1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More functionalities to be added</a:t>
            </a:r>
            <a:endParaRPr lang="en-US" altLang="zh-CN" sz="2000" dirty="0">
              <a:sym typeface="+mn-ea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2D02C26-785C-1D3D-793D-A65E81AD39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198071"/>
              </p:ext>
            </p:extLst>
          </p:nvPr>
        </p:nvGraphicFramePr>
        <p:xfrm>
          <a:off x="647700" y="1454150"/>
          <a:ext cx="11198972" cy="4709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11401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960013</a:t>
                      </a:r>
                      <a:endParaRPr lang="en-US" altLang="en-US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Network Slice Capability Exposure for Application Layer Enablement </a:t>
                      </a:r>
                      <a:endParaRPr lang="en-US" altLang="en-US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NSCALE</a:t>
                      </a:r>
                      <a:endParaRPr lang="en-US" alt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3"/>
                        </a:rPr>
                        <a:t>SP-220470</a:t>
                      </a:r>
                      <a:endParaRPr lang="en-US" alt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4448945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E5585AE-F0E2-27D1-0114-FBB37AACE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EDGEAPP_Ph2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87A64CA-A3F3-74B6-43F6-16852CDA2B48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9 CRs agreed for TS 23.558 in SA6#51-e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14 CRs agreed for TS 23.558 in SA6#52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Work progressed for bringing concluded solutions from study to normative specification for KI# 1, 2, 3, 4, 7, 8, 9, 14, 19, 21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WID is revised (in S6-223471) to include more objectives based on further concluded key issues.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400" kern="0" dirty="0"/>
              <a:t>None identified</a:t>
            </a:r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Progress normative work towards completion of identified objectives of the WID.</a:t>
            </a:r>
            <a:endParaRPr lang="en-US" sz="32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8AD1688-0CEB-1111-9051-B75B14F2D8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27647"/>
              </p:ext>
            </p:extLst>
          </p:nvPr>
        </p:nvGraphicFramePr>
        <p:xfrm>
          <a:off x="647700" y="1454150"/>
          <a:ext cx="11198972" cy="51477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970040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enabling Edge Applications Phase 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EDGEAPP_Ph2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3"/>
                        </a:rPr>
                        <a:t>SP-220917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Revised WID in S6-223471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1141055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E5585AE-F0E2-27D1-0114-FBB37AACE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EDGEAPP_EXT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87A64CA-A3F3-74B6-43F6-16852CDA2B48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pCR to update the introduction in TR 23.958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400" kern="0" dirty="0"/>
              <a:t>None identified</a:t>
            </a:r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To progress on alignment work of EDGEAPP with ETSI MEC and GSMA OP based on the agreed normative work in TS 23.558.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4DE5C4A-06C9-FA0C-8D1E-38A42FFB77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343688"/>
              </p:ext>
            </p:extLst>
          </p:nvPr>
        </p:nvGraphicFramePr>
        <p:xfrm>
          <a:off x="647700" y="1454150"/>
          <a:ext cx="11198972" cy="39617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74371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960011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 Application Standards in 3GPP and alignment with External Organizations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EDGEAPP_EXT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3"/>
                        </a:rPr>
                        <a:t>SP-220990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1847477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133267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E5585AE-F0E2-27D1-0114-FBB37AACE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MC_AHGC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87A64CA-A3F3-74B6-43F6-16852CDA2B48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Normative work has started based on the conclusion from the study document.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5 CRs for TS 23.379 were agreed. 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400" kern="0" dirty="0"/>
              <a:t>None identified</a:t>
            </a:r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Normative work on Ad hoc group call and configuration for multiple system.</a:t>
            </a:r>
          </a:p>
          <a:p>
            <a:pPr lvl="1">
              <a:defRPr/>
            </a:pPr>
            <a:r>
              <a:rPr lang="en-US" sz="1400" kern="0" dirty="0"/>
              <a:t>Propagate the normative work to other MC services (i.e. MCData and MCVideo)</a:t>
            </a:r>
          </a:p>
          <a:p>
            <a:pPr lvl="1">
              <a:defRPr/>
            </a:pPr>
            <a:r>
              <a:rPr lang="en-US" sz="1400" kern="0" dirty="0"/>
              <a:t>Focus on completing remaining normative work.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FB35103-2DF9-3F03-3932-8253BE6D02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721118"/>
              </p:ext>
            </p:extLst>
          </p:nvPr>
        </p:nvGraphicFramePr>
        <p:xfrm>
          <a:off x="647700" y="1454150"/>
          <a:ext cx="11198972" cy="54292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152175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xxxxxx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I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Mission Critical ad hoc group Communications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MC_AHGC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March-2023</a:t>
                      </a: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WID (S6-223073) sent for plenary Approval at SA#98.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164451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3426546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E5585AE-F0E2-27D1-0114-FBB37AACE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ADAES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87A64CA-A3F3-74B6-43F6-16852CDA2B48}"/>
              </a:ext>
            </a:extLst>
          </p:cNvPr>
          <p:cNvSpPr txBox="1">
            <a:spLocks/>
          </p:cNvSpPr>
          <p:nvPr/>
        </p:nvSpPr>
        <p:spPr>
          <a:xfrm>
            <a:off x="595842" y="2376054"/>
            <a:ext cx="11000316" cy="398241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since SA#97-e:</a:t>
            </a:r>
          </a:p>
          <a:p>
            <a:pPr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9 pCRs for TS 23.436 were approved. These include:</a:t>
            </a:r>
          </a:p>
          <a:p>
            <a:pPr lvl="2" indent="-28448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defRPr/>
            </a:pPr>
            <a:r>
              <a:rPr lang="en-US" altLang="zh-CN" sz="1200" kern="0" dirty="0">
                <a:sym typeface="+mn-ea"/>
              </a:rPr>
              <a:t>Skeleton, Scope, Introduction</a:t>
            </a:r>
          </a:p>
          <a:p>
            <a:pPr lvl="2" indent="-28448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defRPr/>
            </a:pPr>
            <a:r>
              <a:rPr lang="en-US" altLang="zh-CN" sz="12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Generic</a:t>
            </a:r>
            <a:r>
              <a:rPr lang="en-US" altLang="zh-CN" sz="1200" kern="0" dirty="0">
                <a:sym typeface="+mn-ea"/>
              </a:rPr>
              <a:t> requirements and ADAE architecture</a:t>
            </a:r>
          </a:p>
          <a:p>
            <a:pPr lvl="2" indent="-28448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defRPr/>
            </a:pPr>
            <a:r>
              <a:rPr lang="en-US" altLang="zh-CN" sz="12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4 new functionalities and related procedures</a:t>
            </a:r>
          </a:p>
          <a:p>
            <a:pPr lvl="2" indent="-28448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defRPr/>
            </a:pPr>
            <a:r>
              <a:rPr lang="en-US" altLang="zh-CN" sz="1200" kern="0" dirty="0">
                <a:sym typeface="+mn-ea"/>
              </a:rPr>
              <a:t>Annex on deployment scenarios</a:t>
            </a:r>
            <a:endParaRPr lang="en-US" altLang="zh-CN" sz="1200" kern="0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  <a:sym typeface="+mn-ea"/>
              </a:rPr>
              <a:t>The ADAE functional architecture w.r.t SEAL was agreed to be specified in clause 18 TS 23.434</a:t>
            </a: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.</a:t>
            </a:r>
          </a:p>
          <a:p>
            <a:pPr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RAN impacts and dependencies: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None identified</a:t>
            </a:r>
          </a:p>
          <a:p>
            <a:pPr marL="342900" marR="0" lvl="1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</a:p>
          <a:p>
            <a:pPr lvl="1">
              <a:defRPr/>
            </a:pP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More functionalities and related procedures to be added.</a:t>
            </a:r>
          </a:p>
          <a:p>
            <a:pPr lvl="1">
              <a:defRPr/>
            </a:pPr>
            <a:r>
              <a:rPr lang="en-US" altLang="zh-CN" sz="1400" kern="0" dirty="0">
                <a:sym typeface="+mn-ea"/>
              </a:rPr>
              <a:t>ADAE capability requirements and ADAE layer APIs to </a:t>
            </a: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be added.</a:t>
            </a:r>
            <a:endParaRPr lang="en-US" sz="20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73E3009-96A1-34F5-6D31-0CB53BBFD6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572355"/>
              </p:ext>
            </p:extLst>
          </p:nvPr>
        </p:nvGraphicFramePr>
        <p:xfrm>
          <a:off x="647700" y="1454150"/>
          <a:ext cx="11198972" cy="45148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1036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970036</a:t>
                      </a:r>
                      <a:endParaRPr lang="en-US" altLang="en-US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Data Analytics Enablement Service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ADAES</a:t>
                      </a:r>
                      <a:endParaRPr lang="en-US" alt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9525" marR="9525" marT="952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3"/>
                        </a:rPr>
                        <a:t>SP-220913</a:t>
                      </a:r>
                      <a:endParaRPr lang="en-US" alt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7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8104224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869109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E5585AE-F0E2-27D1-0114-FBB37AACE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SEALDD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87A64CA-A3F3-74B6-43F6-16852CDA2B48}"/>
              </a:ext>
            </a:extLst>
          </p:cNvPr>
          <p:cNvSpPr txBox="1">
            <a:spLocks/>
          </p:cNvSpPr>
          <p:nvPr/>
        </p:nvSpPr>
        <p:spPr>
          <a:xfrm>
            <a:off x="595842" y="2736273"/>
            <a:ext cx="11000316" cy="362219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12 pCRs for draft TS 23.433 were approved and 1 CR for TS 23.434 was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Completed Architecture, business relationship and 5 features.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400" kern="0" dirty="0"/>
              <a:t>None identified</a:t>
            </a:r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Complete the features as per the revised WID objectives</a:t>
            </a:r>
            <a:endParaRPr lang="en-US" sz="36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307C011-745A-439D-B871-1BD90C0D32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385435"/>
              </p:ext>
            </p:extLst>
          </p:nvPr>
        </p:nvGraphicFramePr>
        <p:xfrm>
          <a:off x="647700" y="1454150"/>
          <a:ext cx="11198972" cy="79127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2838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970037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 data delivery enabler for vertical applications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8" marR="91448" marT="45666" marB="4566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SEALDD</a:t>
                      </a:r>
                    </a:p>
                  </a:txBody>
                  <a:tcPr marL="91448" marR="91448" marT="45666" marB="456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3"/>
                        </a:rPr>
                        <a:t>SP-220914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TS sent to SA for Information (Dec 2022)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Revised WID for R18 is submitted aligned with the conclusion in the study.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8393110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5568671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89C5EBF-4096-B378-D8B1-B3DF89528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V2XAPP_Ph3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DF995BC-4BB6-27E2-1D49-697E20D6467A}"/>
              </a:ext>
            </a:extLst>
          </p:cNvPr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3 CRs for TS 23.286 are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3 features are added.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Complete the features as per the revised WID objectives</a:t>
            </a:r>
          </a:p>
          <a:p>
            <a:pPr lvl="1">
              <a:defRPr/>
            </a:pPr>
            <a:endParaRPr lang="en-US" sz="14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4ABE3EA-0F3D-C92C-A5B3-50988DF2D9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983359"/>
              </p:ext>
            </p:extLst>
          </p:nvPr>
        </p:nvGraphicFramePr>
        <p:xfrm>
          <a:off x="647700" y="1454150"/>
          <a:ext cx="11198972" cy="54292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152175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970039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layer support for V2X services; Phase 3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8" marR="91448" marT="45605" marB="4560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V2XAPP_Ph3</a:t>
                      </a:r>
                    </a:p>
                  </a:txBody>
                  <a:tcPr marL="91448" marR="91448" marT="45605" marB="4560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3"/>
                        </a:rPr>
                        <a:t>SP-220916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Revised WID for R18 is submitted aligned with the conclusion in the study.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76711919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B5EAFD8-B6A7-3279-D925-5FA3DBF2C1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UASAPP_Ph2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AFDCEB2-11BC-184D-58A9-E333625586BE}"/>
              </a:ext>
            </a:extLst>
          </p:cNvPr>
          <p:cNvSpPr txBox="1">
            <a:spLocks/>
          </p:cNvSpPr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4 CRs for TS 23.255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All CRs related with “change of USS”.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 </a:t>
            </a:r>
            <a:r>
              <a:rPr lang="en-US" altLang="de-DE" sz="1600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None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Complete the remaining aspects of the WID based on the conclusions of the study.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610AC5D-62C6-9B39-D595-64977CA486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529383"/>
              </p:ext>
            </p:extLst>
          </p:nvPr>
        </p:nvGraphicFramePr>
        <p:xfrm>
          <a:off x="647700" y="1454150"/>
          <a:ext cx="11198972" cy="68967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2299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970038</a:t>
                      </a: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UAS Applications, Phase 2 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UASAPP_Ph2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March-2023</a:t>
                      </a: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3"/>
                        </a:rPr>
                        <a:t>SP-220915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Work ongoing.</a:t>
                      </a:r>
                      <a:b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WID revised to SP-220xxx</a:t>
                      </a:r>
                      <a:b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WID aligned with completed study.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227276303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22016-CAE3-8F63-B68A-750665977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SA6#51-e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64346-AA69-7907-9599-0421F5BFB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fr-FR" sz="2400" b="1" dirty="0"/>
              <a:t>SA6#51-e 10 – 19 October 2022</a:t>
            </a:r>
          </a:p>
          <a:p>
            <a:pPr lvl="1"/>
            <a:r>
              <a:rPr lang="en-GB" altLang="fr-FR" sz="2000" dirty="0"/>
              <a:t>Online e-meeting</a:t>
            </a:r>
          </a:p>
          <a:p>
            <a:pPr lvl="1"/>
            <a:r>
              <a:rPr lang="en-GB" altLang="fr-FR" sz="2000" b="1" dirty="0"/>
              <a:t>5 formal conference calls, 8 informal conference calls</a:t>
            </a:r>
          </a:p>
          <a:p>
            <a:r>
              <a:rPr lang="en-GB" altLang="fr-FR" sz="2400" b="1" dirty="0"/>
              <a:t> Statistics at </a:t>
            </a:r>
            <a:r>
              <a:rPr lang="en-US" altLang="fr-FR" sz="2400" b="1" dirty="0"/>
              <a:t>SA6#51-e</a:t>
            </a:r>
            <a:r>
              <a:rPr lang="en-GB" altLang="fr-FR" sz="2400" b="1" dirty="0"/>
              <a:t>:</a:t>
            </a:r>
          </a:p>
          <a:p>
            <a:pPr lvl="1"/>
            <a:r>
              <a:rPr lang="en-GB" altLang="fr-FR" sz="2000" dirty="0"/>
              <a:t>251 Tdocs initially submitted, 470 Tdocs at end of meeting (&gt;780 including DRAFT revisions)</a:t>
            </a:r>
          </a:p>
          <a:p>
            <a:pPr lvl="1"/>
            <a:r>
              <a:rPr lang="en-GB" altLang="fr-FR" sz="2000" dirty="0"/>
              <a:t>103 CRs (including revisions)</a:t>
            </a:r>
          </a:p>
          <a:p>
            <a:pPr lvl="2"/>
            <a:r>
              <a:rPr lang="en-GB" altLang="fr-FR" sz="1800" dirty="0"/>
              <a:t>41 agreed (0 for Rel-15/Rel-16, 2 for Rel-17, 39 for Rel-18), 10 postponed</a:t>
            </a:r>
          </a:p>
          <a:p>
            <a:pPr lvl="1"/>
            <a:r>
              <a:rPr lang="en-GB" altLang="fr-FR" sz="2000" dirty="0"/>
              <a:t>308 pCRs (including revisions)</a:t>
            </a:r>
          </a:p>
          <a:p>
            <a:pPr lvl="2"/>
            <a:r>
              <a:rPr lang="en-GB" altLang="fr-FR" sz="1800" dirty="0"/>
              <a:t>114 approved, 6 merged, 28 postponed</a:t>
            </a:r>
          </a:p>
          <a:p>
            <a:pPr lvl="1"/>
            <a:r>
              <a:rPr lang="en-GB" altLang="fr-FR" sz="2000" dirty="0"/>
              <a:t>11 incoming LSs, 5 Approved outgoing LSs</a:t>
            </a:r>
          </a:p>
          <a:p>
            <a:pPr lvl="1"/>
            <a:r>
              <a:rPr lang="en-GB" altLang="fr-FR" sz="2000" dirty="0"/>
              <a:t>Time allocation: Pre-Rel-18:~5%; Rel-18: ~95%</a:t>
            </a:r>
          </a:p>
          <a:p>
            <a:r>
              <a:rPr lang="en-GB" altLang="fr-FR" sz="2400" b="1" dirty="0"/>
              <a:t>Conference calls (pre-SA6#51-e)</a:t>
            </a:r>
          </a:p>
          <a:p>
            <a:pPr lvl="1"/>
            <a:r>
              <a:rPr lang="en-GB" altLang="fr-FR" sz="1800" b="1" dirty="0"/>
              <a:t>8 informal conference calls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885716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B5EAFD8-B6A7-3279-D925-5FA3DBF2C1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5GFLS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AFDCEB2-11BC-184D-58A9-E333625586BE}"/>
              </a:ext>
            </a:extLst>
          </p:cNvPr>
          <p:cNvSpPr txBox="1">
            <a:spLocks/>
          </p:cNvSpPr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New WID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Complete the aspects of the WID based on the conclusions of the study.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610AC5D-62C6-9B39-D595-64977CA486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984380"/>
              </p:ext>
            </p:extLst>
          </p:nvPr>
        </p:nvGraphicFramePr>
        <p:xfrm>
          <a:off x="647700" y="1454150"/>
          <a:ext cx="11198972" cy="48588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2299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xxxxxx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WID on 5G-enabled fused location service capability exposure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5GFLS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WID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22727630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1349686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B5EAFD8-B6A7-3279-D925-5FA3DBF2C1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PINAPP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AFDCEB2-11BC-184D-58A9-E333625586BE}"/>
              </a:ext>
            </a:extLst>
          </p:cNvPr>
          <p:cNvSpPr txBox="1">
            <a:spLocks/>
          </p:cNvSpPr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New WID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Complete the aspects of the WID based on the conclusions of the study.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610AC5D-62C6-9B39-D595-64977CA486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061373"/>
              </p:ext>
            </p:extLst>
          </p:nvPr>
        </p:nvGraphicFramePr>
        <p:xfrm>
          <a:off x="647700" y="1454150"/>
          <a:ext cx="11198972" cy="48588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2299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xxxxxx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WID on </a:t>
                      </a:r>
                      <a:r>
                        <a:rPr lang="en-US" sz="9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Application layer support for Personal IoT Network 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PINAPP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WID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22727630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6030642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242047" y="3097026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dirty="0"/>
              <a:t>For TSG SA information and action</a:t>
            </a:r>
          </a:p>
        </p:txBody>
      </p:sp>
    </p:spTree>
    <p:extLst>
      <p:ext uri="{BB962C8B-B14F-4D97-AF65-F5344CB8AC3E}">
        <p14:creationId xmlns:p14="http://schemas.microsoft.com/office/powerpoint/2010/main" val="740844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For TSG SA information and action (1/3)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73152" y="1059735"/>
            <a:ext cx="11223625" cy="5364117"/>
          </a:xfrm>
        </p:spPr>
        <p:txBody>
          <a:bodyPr/>
          <a:lstStyle/>
          <a:p>
            <a:r>
              <a:rPr lang="en-GB" altLang="fr-FR" sz="1800" dirty="0"/>
              <a:t> </a:t>
            </a:r>
            <a:r>
              <a:rPr lang="en-GB" altLang="fr-FR" sz="2000" dirty="0"/>
              <a:t>Action: CRs for approval – 18 CR packs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SP-221237</a:t>
            </a:r>
            <a:r>
              <a:rPr lang="en-IN" altLang="en-US" sz="1600" dirty="0"/>
              <a:t> Rel-17 CRs to TS23255 for UASAPP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SP-221238</a:t>
            </a:r>
            <a:r>
              <a:rPr lang="en-IN" altLang="en-US" sz="1600" dirty="0"/>
              <a:t> Rel-17 CRs to TS23558 for EDGEAPP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SP-221239</a:t>
            </a:r>
            <a:r>
              <a:rPr lang="en-IN" altLang="en-US" sz="1600" dirty="0"/>
              <a:t> Rel-18 CRs to TS23222 for TEI18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SP-221240</a:t>
            </a:r>
            <a:r>
              <a:rPr lang="en-IN" altLang="en-US" sz="1600" dirty="0"/>
              <a:t> Rel-18 CRs to TS23554 for 5GMARCH_Ph2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SP-221241</a:t>
            </a:r>
            <a:r>
              <a:rPr lang="en-IN" altLang="en-US" sz="1600" dirty="0"/>
              <a:t> Rel-18 CRs to TS23379 for MC_AHGC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SP-221242</a:t>
            </a:r>
            <a:r>
              <a:rPr lang="en-IN" altLang="en-US" sz="1600" dirty="0"/>
              <a:t> Rel-18 CRs to TS23558 for EDGEAPP_Ph2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SP-221243</a:t>
            </a:r>
            <a:r>
              <a:rPr lang="en-IN" altLang="en-US" sz="1600" dirty="0"/>
              <a:t> Rel-18 CRs to TS23280 for enh4MCPTT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SP-221244</a:t>
            </a:r>
            <a:r>
              <a:rPr lang="en-IN" altLang="en-US" sz="1600" dirty="0"/>
              <a:t> Rel-18 CRs to TS23434 for eSEAL2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SP-221245</a:t>
            </a:r>
            <a:r>
              <a:rPr lang="en-IN" altLang="en-US" sz="1600" dirty="0"/>
              <a:t> Rel-18 CRs to TS23700-36 for FS_ADAES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SP-221246</a:t>
            </a:r>
            <a:r>
              <a:rPr lang="en-IN" altLang="en-US" sz="1600" dirty="0"/>
              <a:t> Rel-18 CRs to TS23700-99 for FS_NSCALE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SP-221247</a:t>
            </a:r>
            <a:r>
              <a:rPr lang="en-IN" altLang="en-US" sz="1600" dirty="0"/>
              <a:t> Rel-18 CRs to TS23280 for IRail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SP-221248</a:t>
            </a:r>
            <a:r>
              <a:rPr lang="en-IN" altLang="en-US" sz="1600" dirty="0"/>
              <a:t> Rel-18 CRs to TS23289 for MCOver5MBS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SP-221249</a:t>
            </a:r>
            <a:r>
              <a:rPr lang="en-IN" altLang="en-US" sz="1600" dirty="0"/>
              <a:t> Rel-18 CRs to TS23434 for SEALDD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SP-221250</a:t>
            </a:r>
            <a:r>
              <a:rPr lang="en-IN" altLang="en-US" sz="1600" dirty="0"/>
              <a:t> Rel-18 CRs to TS23222 for SNAAPP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SP-221251</a:t>
            </a:r>
            <a:r>
              <a:rPr lang="en-IN" altLang="en-US" sz="1600" dirty="0"/>
              <a:t> Rel-18 CRs to TS23255 for UASAPP_Ph2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SP-221252</a:t>
            </a:r>
            <a:r>
              <a:rPr lang="en-IN" altLang="en-US" sz="1600" dirty="0"/>
              <a:t> Rel-18 CRs to TS23286 for V2XAPP</a:t>
            </a:r>
            <a:r>
              <a:rPr lang="en-IN" altLang="en-US" sz="1600"/>
              <a:t>_Ph3</a:t>
            </a:r>
            <a:endParaRPr lang="en-I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For TSG SA information and action (2/3)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501843" y="1647265"/>
            <a:ext cx="10818019" cy="4663888"/>
          </a:xfrm>
        </p:spPr>
        <p:txBody>
          <a:bodyPr/>
          <a:lstStyle/>
          <a:p>
            <a:r>
              <a:rPr lang="en-GB" altLang="fr-FR" sz="2400" dirty="0"/>
              <a:t>Information: Technical Reports/Specifications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SP-221217</a:t>
            </a:r>
            <a:r>
              <a:rPr lang="en-US" altLang="fr-FR" sz="2000" b="1" dirty="0"/>
              <a:t> Presentation of TR 23.700-38 v1.0.0 for Information (FS_MCShAC)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SP-221218</a:t>
            </a:r>
            <a:r>
              <a:rPr lang="en-US" altLang="fr-FR" sz="2000" b="1" dirty="0"/>
              <a:t> Presentation of TS 23.433 v1.0.0 for Information (SEALDD)</a:t>
            </a:r>
          </a:p>
          <a:p>
            <a:pPr lvl="1"/>
            <a:endParaRPr lang="en-IN" altLang="fr-FR" sz="2000" dirty="0">
              <a:solidFill>
                <a:srgbClr val="0000FF"/>
              </a:solidFill>
            </a:endParaRPr>
          </a:p>
          <a:p>
            <a:r>
              <a:rPr lang="en-GB" altLang="fr-FR" sz="2400" dirty="0"/>
              <a:t>Action: Technical Reports/Specifications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SP-221219</a:t>
            </a:r>
            <a:r>
              <a:rPr lang="en-US" altLang="fr-FR" sz="2000" b="1" dirty="0"/>
              <a:t> Presentation of TR 23.700-78 v1.0.0 for Approval (FS_PINAPP)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SP-221220</a:t>
            </a:r>
            <a:r>
              <a:rPr lang="en-US" altLang="fr-FR" sz="2000" b="1" dirty="0"/>
              <a:t> Presentation of TR 23.700-34 v2.0.0 for Approval (FS_SEALDD)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SP-221221</a:t>
            </a:r>
            <a:r>
              <a:rPr lang="en-US" altLang="fr-FR" sz="2000" b="1" dirty="0"/>
              <a:t> Presentation of TR 23.700-55 v2.0.0 for Approval (FS_eUASAPP)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SP-221222</a:t>
            </a:r>
            <a:r>
              <a:rPr lang="en-US" altLang="fr-FR" sz="2000" b="1" dirty="0"/>
              <a:t> Presentation of TR 23.700-64 v2.0.0 for Approval (FS_V2XAPP_Ph3)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SP-221223</a:t>
            </a:r>
            <a:r>
              <a:rPr lang="en-US" altLang="fr-FR" sz="2000" b="1" dirty="0"/>
              <a:t> Presentation of TR 23.700-76 v2.0.0 for Approval (FS_MCAHGC)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SP-221224</a:t>
            </a:r>
            <a:r>
              <a:rPr lang="en-US" altLang="fr-FR" sz="2000" b="1" dirty="0"/>
              <a:t> Presentation of TR 23.700-95 v2.0.0 for Approval (FS_SNAAPP)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SP-221225</a:t>
            </a:r>
            <a:r>
              <a:rPr lang="en-US" altLang="fr-FR" sz="2000" b="1" dirty="0"/>
              <a:t> Presentation of TR 23.700-98 v2.0.0 for Approval (FS_eEDGEAPP)</a:t>
            </a:r>
          </a:p>
          <a:p>
            <a:pPr lvl="1"/>
            <a:endParaRPr lang="en-US" alt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132225336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For TSG SA information and action (3/3)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25786" y="1512794"/>
            <a:ext cx="11984251" cy="4879040"/>
          </a:xfrm>
        </p:spPr>
        <p:txBody>
          <a:bodyPr/>
          <a:lstStyle/>
          <a:p>
            <a:r>
              <a:rPr lang="en-GB" altLang="fr-FR" sz="2400" dirty="0"/>
              <a:t>Action: New/</a:t>
            </a:r>
            <a:r>
              <a:rPr lang="en-US" altLang="en-US" sz="2400" dirty="0"/>
              <a:t>Revised WIDs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SP-221226</a:t>
            </a:r>
            <a:r>
              <a:rPr lang="en-US" altLang="fr-FR" sz="2000" b="1" dirty="0"/>
              <a:t> Revised WID for Study on application layer support for V2X services; Phase 3 (FS_V2XAPP_Ph3)</a:t>
            </a:r>
            <a:endParaRPr lang="en-GB" sz="2000" b="1" dirty="0"/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SP-221228</a:t>
            </a:r>
            <a:r>
              <a:rPr lang="en-US" altLang="fr-FR" sz="2000" b="1" dirty="0"/>
              <a:t> Revised WID on architecture for UAS Applications, Phase 2 (UASAPP_Ph2)</a:t>
            </a:r>
            <a:endParaRPr lang="en-GB" sz="2000" b="1" dirty="0"/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SP-221229</a:t>
            </a:r>
            <a:r>
              <a:rPr lang="en-US" altLang="fr-FR" sz="2000" b="1" dirty="0"/>
              <a:t> Revised WID on application layer support for V2X services; Phase 3 (V2XAPP_Ph3)</a:t>
            </a:r>
            <a:endParaRPr lang="en-GB" sz="2000" b="1" dirty="0"/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SP-221230</a:t>
            </a:r>
            <a:r>
              <a:rPr lang="en-US" altLang="fr-FR" sz="2000" b="1" dirty="0"/>
              <a:t> Revised WID on Service Enabler Architecture Layer for Verticals Phase 3 (SEAL_Ph3)</a:t>
            </a:r>
            <a:endParaRPr lang="en-GB" sz="2000" b="1" dirty="0"/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SP-221231</a:t>
            </a:r>
            <a:r>
              <a:rPr lang="en-US" altLang="fr-FR" sz="2000" b="1" dirty="0"/>
              <a:t> Revised WID on architecture for enabling Edge Applications Phase 2 (EDGEAPP_Ph2)</a:t>
            </a:r>
            <a:endParaRPr lang="en-GB" sz="2000" b="1" dirty="0"/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SP-221232</a:t>
            </a:r>
            <a:r>
              <a:rPr lang="en-US" altLang="fr-FR" sz="2000" b="1" dirty="0"/>
              <a:t> Revised WID on SEAL data delivery enabler for vertical applications (SEALDD)</a:t>
            </a:r>
            <a:endParaRPr lang="en-GB" sz="2000" b="1" dirty="0"/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SP-221233</a:t>
            </a:r>
            <a:r>
              <a:rPr lang="en-US" altLang="fr-FR" sz="2000" b="1" dirty="0"/>
              <a:t> Revised WID Application layer support for Factories of the Future (FFAPP)</a:t>
            </a:r>
            <a:endParaRPr lang="en-GB" sz="2000" b="1" dirty="0"/>
          </a:p>
          <a:p>
            <a:pPr lvl="1"/>
            <a:r>
              <a:rPr lang="en-US" sz="2000" b="1" dirty="0">
                <a:solidFill>
                  <a:srgbClr val="0000FF"/>
                </a:solidFill>
              </a:rPr>
              <a:t>SP-221234</a:t>
            </a:r>
            <a:r>
              <a:rPr lang="en-US" sz="2000" b="1" dirty="0"/>
              <a:t> New WID on 5G-enabled fused location service capability exposure (5GFLS)</a:t>
            </a:r>
          </a:p>
          <a:p>
            <a:pPr lvl="1"/>
            <a:r>
              <a:rPr lang="en-US" sz="2000" b="1" dirty="0">
                <a:solidFill>
                  <a:srgbClr val="0000FF"/>
                </a:solidFill>
              </a:rPr>
              <a:t>SP-221235</a:t>
            </a:r>
            <a:r>
              <a:rPr lang="en-US" sz="2000" b="1" dirty="0"/>
              <a:t> New WID on Mission Critical ad hoc group Communications (MC_AHGC)</a:t>
            </a:r>
          </a:p>
          <a:p>
            <a:pPr lvl="1"/>
            <a:r>
              <a:rPr lang="en-US" sz="2000" b="1" dirty="0">
                <a:solidFill>
                  <a:srgbClr val="0000FF"/>
                </a:solidFill>
              </a:rPr>
              <a:t>SP-221236</a:t>
            </a:r>
            <a:r>
              <a:rPr lang="en-US" sz="2000" b="1" dirty="0"/>
              <a:t> New WID on Application layer support for Personal IoT Network (PINAPP)</a:t>
            </a:r>
          </a:p>
          <a:p>
            <a:pPr lvl="1"/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706820255"/>
      </p:ext>
    </p:extLst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22016-CAE3-8F63-B68A-750665977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SA6#52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64346-AA69-7907-9599-0421F5BFB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fr-FR" sz="2400" b="1" dirty="0"/>
              <a:t>SA6#52 14 – 18 November 2022</a:t>
            </a:r>
          </a:p>
          <a:p>
            <a:pPr lvl="1"/>
            <a:r>
              <a:rPr lang="en-GB" altLang="fr-FR" sz="2000" dirty="0"/>
              <a:t>First F2F meeting in almost 3 years</a:t>
            </a:r>
          </a:p>
          <a:p>
            <a:pPr lvl="1"/>
            <a:r>
              <a:rPr lang="en-GB" altLang="fr-FR" sz="2000" b="1" dirty="0"/>
              <a:t>5 quarters per day Monday to Thursday, 4 quarters on Friday</a:t>
            </a:r>
          </a:p>
          <a:p>
            <a:r>
              <a:rPr lang="en-GB" altLang="fr-FR" sz="2400" b="1" dirty="0"/>
              <a:t> Statistics at </a:t>
            </a:r>
            <a:r>
              <a:rPr lang="en-US" altLang="fr-FR" sz="2400" b="1" dirty="0"/>
              <a:t>SA6#52</a:t>
            </a:r>
            <a:endParaRPr lang="en-GB" altLang="fr-FR" sz="2400" b="1" dirty="0"/>
          </a:p>
          <a:p>
            <a:pPr lvl="1"/>
            <a:r>
              <a:rPr lang="en-GB" altLang="fr-FR" sz="2000" dirty="0"/>
              <a:t>234 Tdocs initially submitted, 554 Tdocs at end of meeting (&gt;650 including DRAFT revisions)</a:t>
            </a:r>
          </a:p>
          <a:p>
            <a:pPr lvl="1"/>
            <a:r>
              <a:rPr lang="en-GB" altLang="fr-FR" sz="2000" dirty="0"/>
              <a:t>177 CRs (including revisions)</a:t>
            </a:r>
          </a:p>
          <a:p>
            <a:pPr lvl="2"/>
            <a:r>
              <a:rPr lang="en-GB" altLang="fr-FR" sz="1800" dirty="0"/>
              <a:t>51 agreed (0 for Rel-15/Rel-16, 1 for Rel-17, 50 for Rel-18), 12 postponed</a:t>
            </a:r>
          </a:p>
          <a:p>
            <a:pPr lvl="1"/>
            <a:r>
              <a:rPr lang="en-GB" altLang="fr-FR" sz="2000" dirty="0"/>
              <a:t>282 pCRs (including revisions)</a:t>
            </a:r>
          </a:p>
          <a:p>
            <a:pPr lvl="2"/>
            <a:r>
              <a:rPr lang="en-GB" altLang="fr-FR" sz="1800" dirty="0"/>
              <a:t>104 approved, 10 merged, 8 postponed</a:t>
            </a:r>
          </a:p>
          <a:p>
            <a:pPr lvl="1"/>
            <a:r>
              <a:rPr lang="en-GB" altLang="fr-FR" sz="2000" dirty="0"/>
              <a:t>12 incoming LSs, 12 Approved outgoing LSs</a:t>
            </a:r>
          </a:p>
          <a:p>
            <a:pPr lvl="1"/>
            <a:r>
              <a:rPr lang="en-GB" altLang="fr-FR" sz="2000" dirty="0"/>
              <a:t>Time allocation: Pre-Rel-18:~5%; Rel-18: ~95%</a:t>
            </a:r>
          </a:p>
          <a:p>
            <a:r>
              <a:rPr lang="en-GB" altLang="fr-FR" sz="2400" b="1" dirty="0"/>
              <a:t>Conference calls (pre-SA6#52)</a:t>
            </a:r>
          </a:p>
          <a:p>
            <a:pPr lvl="1"/>
            <a:r>
              <a:rPr lang="en-GB" altLang="fr-FR" sz="1800" b="1" dirty="0"/>
              <a:t>6 informal conference calls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77101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>
          <a:xfrm>
            <a:off x="838200" y="107366"/>
            <a:ext cx="10515600" cy="1325563"/>
          </a:xfrm>
        </p:spPr>
        <p:txBody>
          <a:bodyPr/>
          <a:lstStyle/>
          <a:p>
            <a:r>
              <a:rPr lang="fr-FR" altLang="fr-FR" b="1" dirty="0" err="1"/>
              <a:t>Number</a:t>
            </a:r>
            <a:r>
              <a:rPr lang="fr-FR" altLang="fr-FR" b="1" dirty="0"/>
              <a:t> of </a:t>
            </a:r>
            <a:r>
              <a:rPr lang="fr-FR" altLang="fr-FR" b="1" dirty="0" err="1"/>
              <a:t>Tdocs</a:t>
            </a:r>
            <a:r>
              <a:rPr lang="fr-FR" altLang="fr-FR" b="1" dirty="0"/>
              <a:t> in SA6</a:t>
            </a:r>
          </a:p>
        </p:txBody>
      </p:sp>
      <p:graphicFrame>
        <p:nvGraphicFramePr>
          <p:cNvPr id="10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7957273"/>
              </p:ext>
            </p:extLst>
          </p:nvPr>
        </p:nvGraphicFramePr>
        <p:xfrm>
          <a:off x="2025650" y="2855913"/>
          <a:ext cx="8302150" cy="294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10977806" imgH="4310172" progId="Excel.Sheet.8">
                  <p:embed/>
                </p:oleObj>
              </mc:Choice>
              <mc:Fallback>
                <p:oleObj name="Worksheet" r:id="rId2" imgW="10977806" imgH="4310172" progId="Excel.Sheet.8">
                  <p:embed/>
                  <p:pic>
                    <p:nvPicPr>
                      <p:cNvPr id="10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5650" y="2855913"/>
                        <a:ext cx="8302150" cy="2940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 bwMode="auto">
          <a:xfrm>
            <a:off x="1974850" y="1887805"/>
            <a:ext cx="2086511" cy="28053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Rel-15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4061361" y="1887804"/>
            <a:ext cx="2214562" cy="28538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Rel-16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6275923" y="1887805"/>
            <a:ext cx="2143125" cy="28053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Rel-17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8419048" y="1885763"/>
            <a:ext cx="1908752" cy="28053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Rel-18</a:t>
            </a:r>
          </a:p>
        </p:txBody>
      </p:sp>
    </p:spTree>
    <p:extLst>
      <p:ext uri="{BB962C8B-B14F-4D97-AF65-F5344CB8AC3E}">
        <p14:creationId xmlns:p14="http://schemas.microsoft.com/office/powerpoint/2010/main" val="355736213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0362240"/>
              </p:ext>
            </p:extLst>
          </p:nvPr>
        </p:nvGraphicFramePr>
        <p:xfrm>
          <a:off x="1473200" y="2851150"/>
          <a:ext cx="9499600" cy="299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834472" imgH="3281347" progId="Excel.Sheet.8">
                  <p:embed/>
                </p:oleObj>
              </mc:Choice>
              <mc:Fallback>
                <p:oleObj name="Worksheet" r:id="rId2" imgW="9834472" imgH="3281347" progId="Excel.Sheet.8">
                  <p:embed/>
                  <p:pic>
                    <p:nvPicPr>
                      <p:cNvPr id="27651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3200" y="2851150"/>
                        <a:ext cx="9499600" cy="2995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 bwMode="auto">
          <a:xfrm>
            <a:off x="2433639" y="1967834"/>
            <a:ext cx="2176462" cy="31393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Rel-15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4610101" y="1967834"/>
            <a:ext cx="2343149" cy="31774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Rel-16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6953250" y="1967834"/>
            <a:ext cx="2338389" cy="31393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Rel-17</a:t>
            </a:r>
          </a:p>
        </p:txBody>
      </p:sp>
      <p:sp>
        <p:nvSpPr>
          <p:cNvPr id="8" name="Titre 1"/>
          <p:cNvSpPr txBox="1">
            <a:spLocks/>
          </p:cNvSpPr>
          <p:nvPr/>
        </p:nvSpPr>
        <p:spPr bwMode="auto">
          <a:xfrm>
            <a:off x="331694" y="10066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fr-FR" altLang="fr-FR" sz="3200" b="1" dirty="0" err="1">
                <a:solidFill>
                  <a:srgbClr val="FF0000"/>
                </a:solidFill>
              </a:rPr>
              <a:t>Number</a:t>
            </a:r>
            <a:r>
              <a:rPr lang="fr-FR" altLang="fr-FR" sz="3200" b="1" dirty="0">
                <a:solidFill>
                  <a:srgbClr val="FF0000"/>
                </a:solidFill>
              </a:rPr>
              <a:t> of </a:t>
            </a:r>
            <a:r>
              <a:rPr lang="fr-FR" altLang="fr-FR" sz="3200" b="1" dirty="0" err="1">
                <a:solidFill>
                  <a:srgbClr val="FF0000"/>
                </a:solidFill>
              </a:rPr>
              <a:t>approved</a:t>
            </a:r>
            <a:r>
              <a:rPr lang="fr-FR" altLang="fr-FR" sz="3200" b="1" dirty="0">
                <a:solidFill>
                  <a:srgbClr val="FF0000"/>
                </a:solidFill>
              </a:rPr>
              <a:t> pCRs &amp; </a:t>
            </a:r>
            <a:r>
              <a:rPr lang="fr-FR" altLang="fr-FR" sz="3200" b="1" dirty="0" err="1">
                <a:solidFill>
                  <a:srgbClr val="FF0000"/>
                </a:solidFill>
              </a:rPr>
              <a:t>agreed</a:t>
            </a:r>
            <a:r>
              <a:rPr lang="fr-FR" altLang="fr-FR" sz="3200" b="1" dirty="0">
                <a:solidFill>
                  <a:srgbClr val="FF0000"/>
                </a:solidFill>
              </a:rPr>
              <a:t> </a:t>
            </a:r>
            <a:r>
              <a:rPr lang="fr-FR" altLang="fr-FR" sz="3200" b="1" dirty="0" err="1">
                <a:solidFill>
                  <a:srgbClr val="FF0000"/>
                </a:solidFill>
              </a:rPr>
              <a:t>CRs</a:t>
            </a:r>
            <a:endParaRPr lang="fr-FR" altLang="fr-FR" sz="3200" b="1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9291638" y="1968257"/>
            <a:ext cx="1385327" cy="31393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Rel-18</a:t>
            </a:r>
          </a:p>
        </p:txBody>
      </p:sp>
    </p:spTree>
    <p:extLst>
      <p:ext uri="{BB962C8B-B14F-4D97-AF65-F5344CB8AC3E}">
        <p14:creationId xmlns:p14="http://schemas.microsoft.com/office/powerpoint/2010/main" val="235996530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838200" y="1"/>
            <a:ext cx="10515600" cy="1111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3200" b="1" dirty="0">
                <a:solidFill>
                  <a:srgbClr val="FF0000"/>
                </a:solidFill>
              </a:rPr>
              <a:t>Future SA6 meetings</a:t>
            </a:r>
            <a:endParaRPr lang="en-GB" altLang="en-US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E9E094F-729B-C4A4-940D-6F86198ACB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806958"/>
              </p:ext>
            </p:extLst>
          </p:nvPr>
        </p:nvGraphicFramePr>
        <p:xfrm>
          <a:off x="838200" y="936420"/>
          <a:ext cx="9323567" cy="52717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7774">
                  <a:extLst>
                    <a:ext uri="{9D8B030D-6E8A-4147-A177-3AD203B41FA5}">
                      <a16:colId xmlns:a16="http://schemas.microsoft.com/office/drawing/2014/main" val="4199021137"/>
                    </a:ext>
                  </a:extLst>
                </a:gridCol>
                <a:gridCol w="3188912">
                  <a:extLst>
                    <a:ext uri="{9D8B030D-6E8A-4147-A177-3AD203B41FA5}">
                      <a16:colId xmlns:a16="http://schemas.microsoft.com/office/drawing/2014/main" val="3344321910"/>
                    </a:ext>
                  </a:extLst>
                </a:gridCol>
                <a:gridCol w="4416881">
                  <a:extLst>
                    <a:ext uri="{9D8B030D-6E8A-4147-A177-3AD203B41FA5}">
                      <a16:colId xmlns:a16="http://schemas.microsoft.com/office/drawing/2014/main" val="248689685"/>
                    </a:ext>
                  </a:extLst>
                </a:gridCol>
              </a:tblGrid>
              <a:tr h="3101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Meeting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Date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Location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50073033"/>
                  </a:ext>
                </a:extLst>
              </a:tr>
              <a:tr h="310101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800">
                          <a:effectLst/>
                        </a:rPr>
                        <a:t>		2023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1404852"/>
                  </a:ext>
                </a:extLst>
              </a:tr>
              <a:tr h="3101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SA6#52-Bis-e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11 – 20 January 2023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Online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0029801"/>
                  </a:ext>
                </a:extLst>
              </a:tr>
              <a:tr h="3101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SA6#53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27 Feb – 03 Mar 2023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Athens, Greece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458111"/>
                  </a:ext>
                </a:extLst>
              </a:tr>
              <a:tr h="3101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SA6#54-e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17 – 26 April 2023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Online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907849"/>
                  </a:ext>
                </a:extLst>
              </a:tr>
              <a:tr h="3101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SA6#55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22 – 26 May 2023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Europe, Location, TBC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4798474"/>
                  </a:ext>
                </a:extLst>
              </a:tr>
              <a:tr h="3101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SA6#56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21 – 25 August 2023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Gothenburg, Sweden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3261604"/>
                  </a:ext>
                </a:extLst>
              </a:tr>
              <a:tr h="3101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SA6#57-e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11 – 20 October 2023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Online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2956053"/>
                  </a:ext>
                </a:extLst>
              </a:tr>
              <a:tr h="3101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SA6#58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13 – 17 November 2023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Chicago, USA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0533686"/>
                  </a:ext>
                </a:extLst>
              </a:tr>
              <a:tr h="310101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800">
                          <a:effectLst/>
                        </a:rPr>
                        <a:t>		2024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7101564"/>
                  </a:ext>
                </a:extLst>
              </a:tr>
              <a:tr h="3101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SA6#59-Adhoc-e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22 – 31 January 2024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Online, TBC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1428118"/>
                  </a:ext>
                </a:extLst>
              </a:tr>
              <a:tr h="3101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SA6#59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26 Feb – 01 Mar 2024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Location, TBC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5264560"/>
                  </a:ext>
                </a:extLst>
              </a:tr>
              <a:tr h="3101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SA6#60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15 – 19 April 2024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Location, TBC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93731600"/>
                  </a:ext>
                </a:extLst>
              </a:tr>
              <a:tr h="3101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SA6#61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20 – 24 May 2024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Location, TBC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68257278"/>
                  </a:ext>
                </a:extLst>
              </a:tr>
              <a:tr h="3101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SA6#62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19 – 23 August 2024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Location, TBC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86305655"/>
                  </a:ext>
                </a:extLst>
              </a:tr>
              <a:tr h="3101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SA6#63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14 – 18 October 2024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Location, TBC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03526371"/>
                  </a:ext>
                </a:extLst>
              </a:tr>
              <a:tr h="3101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SA6#64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18 – 22 November 2024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Location, TBC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75807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7480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Overview: SA6 Release 18 Studies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066537"/>
              </p:ext>
            </p:extLst>
          </p:nvPr>
        </p:nvGraphicFramePr>
        <p:xfrm>
          <a:off x="365499" y="1000843"/>
          <a:ext cx="11216901" cy="376445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84077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4690599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259516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701321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2172479085"/>
                    </a:ext>
                  </a:extLst>
                </a:gridCol>
                <a:gridCol w="558195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607683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  <a:gridCol w="2157315">
                  <a:extLst>
                    <a:ext uri="{9D8B030D-6E8A-4147-A177-3AD203B41FA5}">
                      <a16:colId xmlns:a16="http://schemas.microsoft.com/office/drawing/2014/main" val="1910081496"/>
                    </a:ext>
                  </a:extLst>
                </a:gridCol>
              </a:tblGrid>
              <a:tr h="1842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101001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940020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sharing of administrative configuration between interconnected MC service systems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FS_MCShAC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2"/>
                        </a:rPr>
                        <a:t>SP-211514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Normative work in Release 19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672220015"/>
                  </a:ext>
                </a:extLst>
              </a:tr>
              <a:tr h="206665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940022 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I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Mission Critical ad hoc group communications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FS_MCAHGC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3"/>
                        </a:rPr>
                        <a:t>SP-211516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Coversheet (S6-221360) submitted for TR 23.700-76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92605263"/>
                  </a:ext>
                </a:extLst>
              </a:tr>
              <a:tr h="154846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910022</a:t>
                      </a:r>
                      <a:endParaRPr lang="en-US" altLang="en-US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Network Slice Capability Exposure for Application Layer Enablement </a:t>
                      </a:r>
                      <a:endParaRPr lang="en-US" altLang="en-US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FS_NSCALE</a:t>
                      </a:r>
                      <a:endParaRPr lang="en-US" alt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Sep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-2022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4"/>
                        </a:rPr>
                        <a:t>SP-211509</a:t>
                      </a:r>
                      <a:endParaRPr lang="en-US" alt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774458749"/>
                  </a:ext>
                </a:extLst>
              </a:tr>
              <a:tr h="18646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920014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aspects for subscriber-aware northbound API access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5" marB="609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FS_SNAAPP</a:t>
                      </a:r>
                    </a:p>
                  </a:txBody>
                  <a:tcPr marL="121931" marR="121931" marT="60905" marB="6090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5"/>
                        </a:rPr>
                        <a:t>SP-220094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72485475"/>
                  </a:ext>
                </a:extLst>
              </a:tr>
              <a:tr h="186462"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920016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Capability Exposure for IoT Platforms</a:t>
                      </a:r>
                      <a:endParaRPr lang="en-GB" altLang="zh-CN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FS_ACE_IoT</a:t>
                      </a: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Jun-2022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dirty="0">
                          <a:hlinkClick r:id="rId6"/>
                        </a:rPr>
                        <a:t>SP-220093</a:t>
                      </a:r>
                      <a:endParaRPr lang="en-GB" altLang="zh-CN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Expecting response LS to address EN</a:t>
                      </a: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696397208"/>
                  </a:ext>
                </a:extLst>
              </a:tr>
              <a:tr h="206665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920015</a:t>
                      </a:r>
                    </a:p>
                  </a:txBody>
                  <a:tcPr marL="12700" marR="12700" marT="12708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5G-enabled fused location service capability exposure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FS_5GFLS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12700" marR="12700" marT="12708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12700" marR="12700" marT="12708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dirty="0">
                          <a:hlinkClick r:id="rId7"/>
                        </a:rPr>
                        <a:t>SP-220097</a:t>
                      </a:r>
                      <a:endParaRPr lang="en-GB" altLang="zh-CN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Coversheet for TR 23.700-96 will be submitted for information and approval</a:t>
                      </a: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38224326"/>
                  </a:ext>
                </a:extLst>
              </a:tr>
              <a:tr h="206665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920017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Architecture for enabling Edge Applications</a:t>
                      </a:r>
                    </a:p>
                  </a:txBody>
                  <a:tcPr marL="121931" marR="121931" marT="60907" marB="609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FS_eEDGEAPP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7" marB="60907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8"/>
                        </a:rPr>
                        <a:t>SP-211510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Coversheet (S6-223475) submitted for TR 23.700-98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704368015"/>
                  </a:ext>
                </a:extLst>
              </a:tr>
              <a:tr h="31232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930012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architecture for UAS applications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FS_eUASAPP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9"/>
                        </a:rPr>
                        <a:t>SP-220465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TR sent for Approval, </a:t>
                      </a:r>
                      <a:b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All objectives concluded.</a:t>
                      </a:r>
                      <a:b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SID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57148309"/>
                  </a:ext>
                </a:extLst>
              </a:tr>
              <a:tr h="186402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930013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SEAL data delivery enabler for vertical applications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9" marB="6085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FS_SEALDD</a:t>
                      </a:r>
                    </a:p>
                  </a:txBody>
                  <a:tcPr marL="121931" marR="121931" marT="60859" marB="60859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10"/>
                        </a:rPr>
                        <a:t>SP-220467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TR sent to SA for Approval (Dec 2022)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70194519"/>
                  </a:ext>
                </a:extLst>
              </a:tr>
              <a:tr h="4911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930014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V2X services; Phase 3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00" marB="6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FS_V2XAPP_Ph3</a:t>
                      </a:r>
                    </a:p>
                  </a:txBody>
                  <a:tcPr marL="121931" marR="121931" marT="60800" marB="6080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11"/>
                        </a:rPr>
                        <a:t>SP-220466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TR sent to SA for Approval (Dec 2022)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Revised WID is submitted for change of Acronym and Title as per MCC guidance for project mgmt.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4257355074"/>
                  </a:ext>
                </a:extLst>
              </a:tr>
              <a:tr h="186632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940019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Data Analytics Enablement Service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1019" marB="6101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FS_ADAES</a:t>
                      </a:r>
                    </a:p>
                  </a:txBody>
                  <a:tcPr marL="121931" marR="121931" marT="61019" marB="61019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12"/>
                        </a:rPr>
                        <a:t>SP-211513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039567040"/>
                  </a:ext>
                </a:extLst>
              </a:tr>
              <a:tr h="101001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940021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Personal IoT Networks</a:t>
                      </a:r>
                      <a:endParaRPr lang="en-GB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FS_PINAPP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>
                          <a:hlinkClick r:id="rId13"/>
                        </a:rPr>
                        <a:t>SP-220095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WID sent for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985882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48604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customXml/itemProps2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89902</TotalTime>
  <Words>4844</Words>
  <Application>Microsoft Office PowerPoint</Application>
  <PresentationFormat>Widescreen</PresentationFormat>
  <Paragraphs>1232</Paragraphs>
  <Slides>46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Arial</vt:lpstr>
      <vt:lpstr>Arial </vt:lpstr>
      <vt:lpstr>Calibri</vt:lpstr>
      <vt:lpstr>Times New Roman</vt:lpstr>
      <vt:lpstr>Office Theme</vt:lpstr>
      <vt:lpstr>Worksheet</vt:lpstr>
      <vt:lpstr>     TSG SA WG6 (SA6) Status Report at TSG SA#98    </vt:lpstr>
      <vt:lpstr>Executive Summary</vt:lpstr>
      <vt:lpstr>SA6 leadership and subgroups</vt:lpstr>
      <vt:lpstr>SA6#51-e Statistics</vt:lpstr>
      <vt:lpstr>SA6#52 Statistics</vt:lpstr>
      <vt:lpstr>Number of Tdocs in SA6</vt:lpstr>
      <vt:lpstr>PowerPoint Presentation</vt:lpstr>
      <vt:lpstr>PowerPoint Presentation</vt:lpstr>
      <vt:lpstr>Overview: SA6 Release 18 Studies</vt:lpstr>
      <vt:lpstr>FS_MCShAC</vt:lpstr>
      <vt:lpstr>FS_MCAHGC</vt:lpstr>
      <vt:lpstr>FS_NSCALE</vt:lpstr>
      <vt:lpstr>FS_SNAAPP</vt:lpstr>
      <vt:lpstr>FS_ACE_IoT</vt:lpstr>
      <vt:lpstr>FS_5GFLS</vt:lpstr>
      <vt:lpstr>FS_eEDGEAPP</vt:lpstr>
      <vt:lpstr>FS_eUASAPP</vt:lpstr>
      <vt:lpstr>FS_SEALDD</vt:lpstr>
      <vt:lpstr>FS_V2XAPP_Ph3</vt:lpstr>
      <vt:lpstr>FS_ADAES</vt:lpstr>
      <vt:lpstr>FS_PINAPP</vt:lpstr>
      <vt:lpstr>Overview: SA6 Release 18 Work Items</vt:lpstr>
      <vt:lpstr>MCOver5GS</vt:lpstr>
      <vt:lpstr>MCOver5GProSe</vt:lpstr>
      <vt:lpstr>PowerPoint Presentation</vt:lpstr>
      <vt:lpstr>enh4MCPTT</vt:lpstr>
      <vt:lpstr>IRail</vt:lpstr>
      <vt:lpstr>FFAPP</vt:lpstr>
      <vt:lpstr>SEAL_Ph3</vt:lpstr>
      <vt:lpstr>5GMARCH_Ph2</vt:lpstr>
      <vt:lpstr>SNAAPP</vt:lpstr>
      <vt:lpstr>NSCALE</vt:lpstr>
      <vt:lpstr>EDGEAPP_Ph2</vt:lpstr>
      <vt:lpstr>EDGEAPP_EXT</vt:lpstr>
      <vt:lpstr>MC_AHGC</vt:lpstr>
      <vt:lpstr>ADAES</vt:lpstr>
      <vt:lpstr>SEALDD</vt:lpstr>
      <vt:lpstr>V2XAPP_Ph3</vt:lpstr>
      <vt:lpstr>UASAPP_Ph2</vt:lpstr>
      <vt:lpstr>5GFLS</vt:lpstr>
      <vt:lpstr>PINAPP</vt:lpstr>
      <vt:lpstr>For TSG SA information and action</vt:lpstr>
      <vt:lpstr>For TSG SA information and action (1/3)</vt:lpstr>
      <vt:lpstr>For TSG SA information and action (2/3)</vt:lpstr>
      <vt:lpstr>For TSG SA information and action (3/3)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Alan Soloway2</cp:lastModifiedBy>
  <cp:revision>2729</cp:revision>
  <cp:lastPrinted>2016-09-13T11:31:59Z</cp:lastPrinted>
  <dcterms:created xsi:type="dcterms:W3CDTF">2008-08-30T09:32:10Z</dcterms:created>
  <dcterms:modified xsi:type="dcterms:W3CDTF">2022-12-06T15:52:36Z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